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</p:sldMasterIdLst>
  <p:sldIdLst>
    <p:sldId id="256" r:id="rId3"/>
    <p:sldId id="261" r:id="rId4"/>
    <p:sldId id="257" r:id="rId5"/>
    <p:sldId id="260" r:id="rId6"/>
    <p:sldId id="262" r:id="rId7"/>
    <p:sldId id="263" r:id="rId8"/>
    <p:sldId id="264" r:id="rId9"/>
    <p:sldId id="266" r:id="rId10"/>
    <p:sldId id="271" r:id="rId11"/>
    <p:sldId id="265" r:id="rId12"/>
    <p:sldId id="270" r:id="rId13"/>
    <p:sldId id="258" r:id="rId14"/>
    <p:sldId id="267" r:id="rId15"/>
    <p:sldId id="272" r:id="rId16"/>
    <p:sldId id="259" r:id="rId17"/>
    <p:sldId id="268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09D676-4C81-4FDA-8BCE-704DA237BCAB}" v="32" dt="2023-07-11T16:47:12.4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ig Burt" userId="d62b7d56-5429-477c-a6c0-99ccf00825d0" providerId="ADAL" clId="{4209D676-4C81-4FDA-8BCE-704DA237BCAB}"/>
    <pc:docChg chg="undo custSel addSld delSld modSld sldOrd">
      <pc:chgData name="Craig Burt" userId="d62b7d56-5429-477c-a6c0-99ccf00825d0" providerId="ADAL" clId="{4209D676-4C81-4FDA-8BCE-704DA237BCAB}" dt="2023-07-11T16:49:33.554" v="931"/>
      <pc:docMkLst>
        <pc:docMk/>
      </pc:docMkLst>
      <pc:sldChg chg="ord">
        <pc:chgData name="Craig Burt" userId="d62b7d56-5429-477c-a6c0-99ccf00825d0" providerId="ADAL" clId="{4209D676-4C81-4FDA-8BCE-704DA237BCAB}" dt="2023-07-11T16:39:11.432" v="787"/>
        <pc:sldMkLst>
          <pc:docMk/>
          <pc:sldMk cId="3242304735" sldId="257"/>
        </pc:sldMkLst>
      </pc:sldChg>
      <pc:sldChg chg="ord">
        <pc:chgData name="Craig Burt" userId="d62b7d56-5429-477c-a6c0-99ccf00825d0" providerId="ADAL" clId="{4209D676-4C81-4FDA-8BCE-704DA237BCAB}" dt="2023-07-11T16:49:30.031" v="929"/>
        <pc:sldMkLst>
          <pc:docMk/>
          <pc:sldMk cId="1639151635" sldId="258"/>
        </pc:sldMkLst>
      </pc:sldChg>
      <pc:sldChg chg="addSp modSp mod">
        <pc:chgData name="Craig Burt" userId="d62b7d56-5429-477c-a6c0-99ccf00825d0" providerId="ADAL" clId="{4209D676-4C81-4FDA-8BCE-704DA237BCAB}" dt="2023-07-11T16:20:19.257" v="476" actId="14100"/>
        <pc:sldMkLst>
          <pc:docMk/>
          <pc:sldMk cId="1484601080" sldId="259"/>
        </pc:sldMkLst>
        <pc:spChg chg="add mod">
          <ac:chgData name="Craig Burt" userId="d62b7d56-5429-477c-a6c0-99ccf00825d0" providerId="ADAL" clId="{4209D676-4C81-4FDA-8BCE-704DA237BCAB}" dt="2023-07-11T16:20:19.257" v="476" actId="14100"/>
          <ac:spMkLst>
            <pc:docMk/>
            <pc:sldMk cId="1484601080" sldId="259"/>
            <ac:spMk id="28" creationId="{0E8D0978-EBCA-48D3-9BFC-AC77402895ED}"/>
          </ac:spMkLst>
        </pc:spChg>
        <pc:spChg chg="mod">
          <ac:chgData name="Craig Burt" userId="d62b7d56-5429-477c-a6c0-99ccf00825d0" providerId="ADAL" clId="{4209D676-4C81-4FDA-8BCE-704DA237BCAB}" dt="2023-07-11T16:18:49.563" v="392" actId="20577"/>
          <ac:spMkLst>
            <pc:docMk/>
            <pc:sldMk cId="1484601080" sldId="259"/>
            <ac:spMk id="39" creationId="{6B01A1F1-72B2-ACB3-4931-AD5469434544}"/>
          </ac:spMkLst>
        </pc:spChg>
      </pc:sldChg>
      <pc:sldChg chg="ord">
        <pc:chgData name="Craig Burt" userId="d62b7d56-5429-477c-a6c0-99ccf00825d0" providerId="ADAL" clId="{4209D676-4C81-4FDA-8BCE-704DA237BCAB}" dt="2023-07-11T16:39:38.197" v="789"/>
        <pc:sldMkLst>
          <pc:docMk/>
          <pc:sldMk cId="994849192" sldId="260"/>
        </pc:sldMkLst>
      </pc:sldChg>
      <pc:sldChg chg="addSp modSp new mod setBg">
        <pc:chgData name="Craig Burt" userId="d62b7d56-5429-477c-a6c0-99ccf00825d0" providerId="ADAL" clId="{4209D676-4C81-4FDA-8BCE-704DA237BCAB}" dt="2023-07-11T16:02:57.550" v="48" actId="1076"/>
        <pc:sldMkLst>
          <pc:docMk/>
          <pc:sldMk cId="2172353525" sldId="261"/>
        </pc:sldMkLst>
        <pc:spChg chg="mod">
          <ac:chgData name="Craig Burt" userId="d62b7d56-5429-477c-a6c0-99ccf00825d0" providerId="ADAL" clId="{4209D676-4C81-4FDA-8BCE-704DA237BCAB}" dt="2023-07-11T16:02:23.149" v="45" actId="20577"/>
          <ac:spMkLst>
            <pc:docMk/>
            <pc:sldMk cId="2172353525" sldId="261"/>
            <ac:spMk id="2" creationId="{9A7D8D4E-9C3F-A5CD-6EC3-F6A20EB7DE8C}"/>
          </ac:spMkLst>
        </pc:spChg>
        <pc:spChg chg="add mod">
          <ac:chgData name="Craig Burt" userId="d62b7d56-5429-477c-a6c0-99ccf00825d0" providerId="ADAL" clId="{4209D676-4C81-4FDA-8BCE-704DA237BCAB}" dt="2023-07-11T16:02:44.998" v="46" actId="164"/>
          <ac:spMkLst>
            <pc:docMk/>
            <pc:sldMk cId="2172353525" sldId="261"/>
            <ac:spMk id="5" creationId="{94B8DCA1-8AF2-64A9-43EE-893D0F71E0DB}"/>
          </ac:spMkLst>
        </pc:spChg>
        <pc:spChg chg="add mod">
          <ac:chgData name="Craig Burt" userId="d62b7d56-5429-477c-a6c0-99ccf00825d0" providerId="ADAL" clId="{4209D676-4C81-4FDA-8BCE-704DA237BCAB}" dt="2023-07-11T16:02:44.998" v="46" actId="164"/>
          <ac:spMkLst>
            <pc:docMk/>
            <pc:sldMk cId="2172353525" sldId="261"/>
            <ac:spMk id="6" creationId="{56AF3FA5-5BC7-1A89-E88D-B76EB2D75560}"/>
          </ac:spMkLst>
        </pc:spChg>
        <pc:spChg chg="add">
          <ac:chgData name="Craig Burt" userId="d62b7d56-5429-477c-a6c0-99ccf00825d0" providerId="ADAL" clId="{4209D676-4C81-4FDA-8BCE-704DA237BCAB}" dt="2023-07-11T15:58:13.579" v="4" actId="26606"/>
          <ac:spMkLst>
            <pc:docMk/>
            <pc:sldMk cId="2172353525" sldId="261"/>
            <ac:spMk id="67" creationId="{BDE99016-F850-4AF3-BB21-B78608122590}"/>
          </ac:spMkLst>
        </pc:spChg>
        <pc:grpChg chg="add">
          <ac:chgData name="Craig Burt" userId="d62b7d56-5429-477c-a6c0-99ccf00825d0" providerId="ADAL" clId="{4209D676-4C81-4FDA-8BCE-704DA237BCAB}" dt="2023-07-11T15:58:13.579" v="4" actId="26606"/>
          <ac:grpSpMkLst>
            <pc:docMk/>
            <pc:sldMk cId="2172353525" sldId="261"/>
            <ac:grpSpMk id="11" creationId="{8D8E6E98-D5AE-4FF0-ABF6-B6B08F482FB6}"/>
          </ac:grpSpMkLst>
        </pc:grpChg>
        <pc:grpChg chg="add mod">
          <ac:chgData name="Craig Burt" userId="d62b7d56-5429-477c-a6c0-99ccf00825d0" providerId="ADAL" clId="{4209D676-4C81-4FDA-8BCE-704DA237BCAB}" dt="2023-07-11T16:02:57.550" v="48" actId="1076"/>
          <ac:grpSpMkLst>
            <pc:docMk/>
            <pc:sldMk cId="2172353525" sldId="261"/>
            <ac:grpSpMk id="66" creationId="{732F6305-3339-AA7B-F0D2-2780FDFC6782}"/>
          </ac:grpSpMkLst>
        </pc:grpChg>
        <pc:picChg chg="add mod">
          <ac:chgData name="Craig Burt" userId="d62b7d56-5429-477c-a6c0-99ccf00825d0" providerId="ADAL" clId="{4209D676-4C81-4FDA-8BCE-704DA237BCAB}" dt="2023-07-11T16:02:44.998" v="46" actId="164"/>
          <ac:picMkLst>
            <pc:docMk/>
            <pc:sldMk cId="2172353525" sldId="261"/>
            <ac:picMk id="4" creationId="{28B08403-ACEC-9A5B-C3B2-10E028DB38E3}"/>
          </ac:picMkLst>
        </pc:picChg>
        <pc:picChg chg="add">
          <ac:chgData name="Craig Burt" userId="d62b7d56-5429-477c-a6c0-99ccf00825d0" providerId="ADAL" clId="{4209D676-4C81-4FDA-8BCE-704DA237BCAB}" dt="2023-07-11T15:58:13.579" v="4" actId="26606"/>
          <ac:picMkLst>
            <pc:docMk/>
            <pc:sldMk cId="2172353525" sldId="261"/>
            <ac:picMk id="9" creationId="{D8C84AD2-B33F-490D-BF2D-E70D251BC3A3}"/>
          </ac:picMkLst>
        </pc:picChg>
        <pc:cxnChg chg="add mod">
          <ac:chgData name="Craig Burt" userId="d62b7d56-5429-477c-a6c0-99ccf00825d0" providerId="ADAL" clId="{4209D676-4C81-4FDA-8BCE-704DA237BCAB}" dt="2023-07-11T16:02:44.998" v="46" actId="164"/>
          <ac:cxnSpMkLst>
            <pc:docMk/>
            <pc:sldMk cId="2172353525" sldId="261"/>
            <ac:cxnSpMk id="8" creationId="{D5777335-2552-81F5-2CD4-2ADA2052C261}"/>
          </ac:cxnSpMkLst>
        </pc:cxnChg>
      </pc:sldChg>
      <pc:sldChg chg="addSp delSp modSp add mod">
        <pc:chgData name="Craig Burt" userId="d62b7d56-5429-477c-a6c0-99ccf00825d0" providerId="ADAL" clId="{4209D676-4C81-4FDA-8BCE-704DA237BCAB}" dt="2023-07-11T16:39:56.802" v="799" actId="20577"/>
        <pc:sldMkLst>
          <pc:docMk/>
          <pc:sldMk cId="421227663" sldId="262"/>
        </pc:sldMkLst>
        <pc:spChg chg="add del mod">
          <ac:chgData name="Craig Burt" userId="d62b7d56-5429-477c-a6c0-99ccf00825d0" providerId="ADAL" clId="{4209D676-4C81-4FDA-8BCE-704DA237BCAB}" dt="2023-07-11T16:04:40.815" v="61" actId="1076"/>
          <ac:spMkLst>
            <pc:docMk/>
            <pc:sldMk cId="421227663" sldId="262"/>
            <ac:spMk id="5" creationId="{94B8DCA1-8AF2-64A9-43EE-893D0F71E0DB}"/>
          </ac:spMkLst>
        </pc:spChg>
        <pc:spChg chg="mod">
          <ac:chgData name="Craig Burt" userId="d62b7d56-5429-477c-a6c0-99ccf00825d0" providerId="ADAL" clId="{4209D676-4C81-4FDA-8BCE-704DA237BCAB}" dt="2023-07-11T16:39:56.802" v="799" actId="20577"/>
          <ac:spMkLst>
            <pc:docMk/>
            <pc:sldMk cId="421227663" sldId="262"/>
            <ac:spMk id="6" creationId="{56AF3FA5-5BC7-1A89-E88D-B76EB2D75560}"/>
          </ac:spMkLst>
        </pc:spChg>
      </pc:sldChg>
      <pc:sldChg chg="modSp add mod">
        <pc:chgData name="Craig Burt" userId="d62b7d56-5429-477c-a6c0-99ccf00825d0" providerId="ADAL" clId="{4209D676-4C81-4FDA-8BCE-704DA237BCAB}" dt="2023-07-11T16:05:16.660" v="77" actId="20577"/>
        <pc:sldMkLst>
          <pc:docMk/>
          <pc:sldMk cId="935067892" sldId="263"/>
        </pc:sldMkLst>
        <pc:spChg chg="mod">
          <ac:chgData name="Craig Burt" userId="d62b7d56-5429-477c-a6c0-99ccf00825d0" providerId="ADAL" clId="{4209D676-4C81-4FDA-8BCE-704DA237BCAB}" dt="2023-07-11T16:05:08.304" v="71" actId="20577"/>
          <ac:spMkLst>
            <pc:docMk/>
            <pc:sldMk cId="935067892" sldId="263"/>
            <ac:spMk id="5" creationId="{94B8DCA1-8AF2-64A9-43EE-893D0F71E0DB}"/>
          </ac:spMkLst>
        </pc:spChg>
        <pc:spChg chg="mod">
          <ac:chgData name="Craig Burt" userId="d62b7d56-5429-477c-a6c0-99ccf00825d0" providerId="ADAL" clId="{4209D676-4C81-4FDA-8BCE-704DA237BCAB}" dt="2023-07-11T16:05:16.660" v="77" actId="20577"/>
          <ac:spMkLst>
            <pc:docMk/>
            <pc:sldMk cId="935067892" sldId="263"/>
            <ac:spMk id="6" creationId="{56AF3FA5-5BC7-1A89-E88D-B76EB2D75560}"/>
          </ac:spMkLst>
        </pc:spChg>
      </pc:sldChg>
      <pc:sldChg chg="modSp add mod">
        <pc:chgData name="Craig Burt" userId="d62b7d56-5429-477c-a6c0-99ccf00825d0" providerId="ADAL" clId="{4209D676-4C81-4FDA-8BCE-704DA237BCAB}" dt="2023-07-11T16:08:43.883" v="107" actId="14100"/>
        <pc:sldMkLst>
          <pc:docMk/>
          <pc:sldMk cId="2647859093" sldId="264"/>
        </pc:sldMkLst>
        <pc:spChg chg="mod">
          <ac:chgData name="Craig Burt" userId="d62b7d56-5429-477c-a6c0-99ccf00825d0" providerId="ADAL" clId="{4209D676-4C81-4FDA-8BCE-704DA237BCAB}" dt="2023-07-11T16:05:33.382" v="89" actId="20577"/>
          <ac:spMkLst>
            <pc:docMk/>
            <pc:sldMk cId="2647859093" sldId="264"/>
            <ac:spMk id="5" creationId="{94B8DCA1-8AF2-64A9-43EE-893D0F71E0DB}"/>
          </ac:spMkLst>
        </pc:spChg>
        <pc:spChg chg="mod">
          <ac:chgData name="Craig Burt" userId="d62b7d56-5429-477c-a6c0-99ccf00825d0" providerId="ADAL" clId="{4209D676-4C81-4FDA-8BCE-704DA237BCAB}" dt="2023-07-11T16:05:43.825" v="101" actId="20577"/>
          <ac:spMkLst>
            <pc:docMk/>
            <pc:sldMk cId="2647859093" sldId="264"/>
            <ac:spMk id="6" creationId="{56AF3FA5-5BC7-1A89-E88D-B76EB2D75560}"/>
          </ac:spMkLst>
        </pc:spChg>
        <pc:grpChg chg="mod">
          <ac:chgData name="Craig Burt" userId="d62b7d56-5429-477c-a6c0-99ccf00825d0" providerId="ADAL" clId="{4209D676-4C81-4FDA-8BCE-704DA237BCAB}" dt="2023-07-11T16:08:38.468" v="106" actId="1076"/>
          <ac:grpSpMkLst>
            <pc:docMk/>
            <pc:sldMk cId="2647859093" sldId="264"/>
            <ac:grpSpMk id="66" creationId="{732F6305-3339-AA7B-F0D2-2780FDFC6782}"/>
          </ac:grpSpMkLst>
        </pc:grpChg>
        <pc:cxnChg chg="mod">
          <ac:chgData name="Craig Burt" userId="d62b7d56-5429-477c-a6c0-99ccf00825d0" providerId="ADAL" clId="{4209D676-4C81-4FDA-8BCE-704DA237BCAB}" dt="2023-07-11T16:08:43.883" v="107" actId="14100"/>
          <ac:cxnSpMkLst>
            <pc:docMk/>
            <pc:sldMk cId="2647859093" sldId="264"/>
            <ac:cxnSpMk id="8" creationId="{D5777335-2552-81F5-2CD4-2ADA2052C261}"/>
          </ac:cxnSpMkLst>
        </pc:cxnChg>
      </pc:sldChg>
      <pc:sldChg chg="modSp mod">
        <pc:chgData name="Craig Burt" userId="d62b7d56-5429-477c-a6c0-99ccf00825d0" providerId="ADAL" clId="{4209D676-4C81-4FDA-8BCE-704DA237BCAB}" dt="2023-07-11T16:07:02.859" v="103" actId="1076"/>
        <pc:sldMkLst>
          <pc:docMk/>
          <pc:sldMk cId="4146520507" sldId="265"/>
        </pc:sldMkLst>
        <pc:spChg chg="mod">
          <ac:chgData name="Craig Burt" userId="d62b7d56-5429-477c-a6c0-99ccf00825d0" providerId="ADAL" clId="{4209D676-4C81-4FDA-8BCE-704DA237BCAB}" dt="2023-07-11T16:07:02.859" v="103" actId="1076"/>
          <ac:spMkLst>
            <pc:docMk/>
            <pc:sldMk cId="4146520507" sldId="265"/>
            <ac:spMk id="4" creationId="{B551C8C6-32BE-B0C9-E7B7-382F698EDB12}"/>
          </ac:spMkLst>
        </pc:spChg>
      </pc:sldChg>
      <pc:sldChg chg="modSp add mod">
        <pc:chgData name="Craig Burt" userId="d62b7d56-5429-477c-a6c0-99ccf00825d0" providerId="ADAL" clId="{4209D676-4C81-4FDA-8BCE-704DA237BCAB}" dt="2023-07-11T16:08:59.228" v="109" actId="14100"/>
        <pc:sldMkLst>
          <pc:docMk/>
          <pc:sldMk cId="3724756897" sldId="266"/>
        </pc:sldMkLst>
        <pc:cxnChg chg="mod">
          <ac:chgData name="Craig Burt" userId="d62b7d56-5429-477c-a6c0-99ccf00825d0" providerId="ADAL" clId="{4209D676-4C81-4FDA-8BCE-704DA237BCAB}" dt="2023-07-11T16:08:59.228" v="109" actId="14100"/>
          <ac:cxnSpMkLst>
            <pc:docMk/>
            <pc:sldMk cId="3724756897" sldId="266"/>
            <ac:cxnSpMk id="8" creationId="{D5777335-2552-81F5-2CD4-2ADA2052C261}"/>
          </ac:cxnSpMkLst>
        </pc:cxnChg>
      </pc:sldChg>
      <pc:sldChg chg="add ord">
        <pc:chgData name="Craig Burt" userId="d62b7d56-5429-477c-a6c0-99ccf00825d0" providerId="ADAL" clId="{4209D676-4C81-4FDA-8BCE-704DA237BCAB}" dt="2023-07-11T16:49:33.554" v="931"/>
        <pc:sldMkLst>
          <pc:docMk/>
          <pc:sldMk cId="2684800388" sldId="267"/>
        </pc:sldMkLst>
      </pc:sldChg>
      <pc:sldChg chg="add del">
        <pc:chgData name="Craig Burt" userId="d62b7d56-5429-477c-a6c0-99ccf00825d0" providerId="ADAL" clId="{4209D676-4C81-4FDA-8BCE-704DA237BCAB}" dt="2023-07-11T16:20:47.758" v="478" actId="2696"/>
        <pc:sldMkLst>
          <pc:docMk/>
          <pc:sldMk cId="345029819" sldId="268"/>
        </pc:sldMkLst>
      </pc:sldChg>
      <pc:sldChg chg="addSp delSp modSp add mod setBg">
        <pc:chgData name="Craig Burt" userId="d62b7d56-5429-477c-a6c0-99ccf00825d0" providerId="ADAL" clId="{4209D676-4C81-4FDA-8BCE-704DA237BCAB}" dt="2023-07-11T16:29:38.104" v="646" actId="20577"/>
        <pc:sldMkLst>
          <pc:docMk/>
          <pc:sldMk cId="448055002" sldId="268"/>
        </pc:sldMkLst>
        <pc:spChg chg="del">
          <ac:chgData name="Craig Burt" userId="d62b7d56-5429-477c-a6c0-99ccf00825d0" providerId="ADAL" clId="{4209D676-4C81-4FDA-8BCE-704DA237BCAB}" dt="2023-07-11T16:21:23.481" v="515" actId="21"/>
          <ac:spMkLst>
            <pc:docMk/>
            <pc:sldMk cId="448055002" sldId="268"/>
            <ac:spMk id="28" creationId="{0E8D0978-EBCA-48D3-9BFC-AC77402895ED}"/>
          </ac:spMkLst>
        </pc:spChg>
        <pc:spChg chg="mod">
          <ac:chgData name="Craig Burt" userId="d62b7d56-5429-477c-a6c0-99ccf00825d0" providerId="ADAL" clId="{4209D676-4C81-4FDA-8BCE-704DA237BCAB}" dt="2023-07-11T16:23:11.657" v="597" actId="20577"/>
          <ac:spMkLst>
            <pc:docMk/>
            <pc:sldMk cId="448055002" sldId="268"/>
            <ac:spMk id="39" creationId="{6B01A1F1-72B2-ACB3-4931-AD5469434544}"/>
          </ac:spMkLst>
        </pc:spChg>
        <pc:spChg chg="add del mod">
          <ac:chgData name="Craig Burt" userId="d62b7d56-5429-477c-a6c0-99ccf00825d0" providerId="ADAL" clId="{4209D676-4C81-4FDA-8BCE-704DA237BCAB}" dt="2023-07-11T16:23:51.656" v="604" actId="21"/>
          <ac:spMkLst>
            <pc:docMk/>
            <pc:sldMk cId="448055002" sldId="268"/>
            <ac:spMk id="41" creationId="{3C9FB451-C58B-746A-1891-55A05515E345}"/>
          </ac:spMkLst>
        </pc:spChg>
        <pc:spChg chg="add mod">
          <ac:chgData name="Craig Burt" userId="d62b7d56-5429-477c-a6c0-99ccf00825d0" providerId="ADAL" clId="{4209D676-4C81-4FDA-8BCE-704DA237BCAB}" dt="2023-07-11T16:28:34.550" v="636" actId="164"/>
          <ac:spMkLst>
            <pc:docMk/>
            <pc:sldMk cId="448055002" sldId="268"/>
            <ac:spMk id="42" creationId="{D9B68D98-E11C-B3DA-EB9B-C8D7439D5EE6}"/>
          </ac:spMkLst>
        </pc:spChg>
        <pc:spChg chg="add del mod">
          <ac:chgData name="Craig Burt" userId="d62b7d56-5429-477c-a6c0-99ccf00825d0" providerId="ADAL" clId="{4209D676-4C81-4FDA-8BCE-704DA237BCAB}" dt="2023-07-11T16:25:22.887" v="615" actId="478"/>
          <ac:spMkLst>
            <pc:docMk/>
            <pc:sldMk cId="448055002" sldId="268"/>
            <ac:spMk id="43" creationId="{0A021527-2503-F93F-A8EF-976BE043346C}"/>
          </ac:spMkLst>
        </pc:spChg>
        <pc:spChg chg="add mod">
          <ac:chgData name="Craig Burt" userId="d62b7d56-5429-477c-a6c0-99ccf00825d0" providerId="ADAL" clId="{4209D676-4C81-4FDA-8BCE-704DA237BCAB}" dt="2023-07-11T16:28:34.550" v="636" actId="164"/>
          <ac:spMkLst>
            <pc:docMk/>
            <pc:sldMk cId="448055002" sldId="268"/>
            <ac:spMk id="44" creationId="{72954F4E-066E-5BC6-F560-010F65228C83}"/>
          </ac:spMkLst>
        </pc:spChg>
        <pc:spChg chg="add mod">
          <ac:chgData name="Craig Burt" userId="d62b7d56-5429-477c-a6c0-99ccf00825d0" providerId="ADAL" clId="{4209D676-4C81-4FDA-8BCE-704DA237BCAB}" dt="2023-07-11T16:29:11.581" v="640" actId="1076"/>
          <ac:spMkLst>
            <pc:docMk/>
            <pc:sldMk cId="448055002" sldId="268"/>
            <ac:spMk id="48" creationId="{231DBEB3-B4D2-DD51-1888-3DF6EEA5A3A1}"/>
          </ac:spMkLst>
        </pc:spChg>
        <pc:spChg chg="add mod">
          <ac:chgData name="Craig Burt" userId="d62b7d56-5429-477c-a6c0-99ccf00825d0" providerId="ADAL" clId="{4209D676-4C81-4FDA-8BCE-704DA237BCAB}" dt="2023-07-11T16:29:38.104" v="646" actId="20577"/>
          <ac:spMkLst>
            <pc:docMk/>
            <pc:sldMk cId="448055002" sldId="268"/>
            <ac:spMk id="50" creationId="{081F7994-5A2D-BFE8-6A8A-3398EC05976D}"/>
          </ac:spMkLst>
        </pc:spChg>
        <pc:grpChg chg="add mod">
          <ac:chgData name="Craig Burt" userId="d62b7d56-5429-477c-a6c0-99ccf00825d0" providerId="ADAL" clId="{4209D676-4C81-4FDA-8BCE-704DA237BCAB}" dt="2023-07-11T16:28:34.550" v="636" actId="164"/>
          <ac:grpSpMkLst>
            <pc:docMk/>
            <pc:sldMk cId="448055002" sldId="268"/>
            <ac:grpSpMk id="46" creationId="{4B3F3487-F65A-53A1-47E7-274C25414F51}"/>
          </ac:grpSpMkLst>
        </pc:grpChg>
        <pc:picChg chg="mod">
          <ac:chgData name="Craig Burt" userId="d62b7d56-5429-477c-a6c0-99ccf00825d0" providerId="ADAL" clId="{4209D676-4C81-4FDA-8BCE-704DA237BCAB}" dt="2023-07-11T16:29:29.624" v="643" actId="1076"/>
          <ac:picMkLst>
            <pc:docMk/>
            <pc:sldMk cId="448055002" sldId="268"/>
            <ac:picMk id="7" creationId="{5FCEB47B-C497-A2AC-B1F1-91D6ECEBE4A4}"/>
          </ac:picMkLst>
        </pc:picChg>
      </pc:sldChg>
      <pc:sldChg chg="addSp modSp add mod ord">
        <pc:chgData name="Craig Burt" userId="d62b7d56-5429-477c-a6c0-99ccf00825d0" providerId="ADAL" clId="{4209D676-4C81-4FDA-8BCE-704DA237BCAB}" dt="2023-07-11T16:35:24.026" v="785" actId="20577"/>
        <pc:sldMkLst>
          <pc:docMk/>
          <pc:sldMk cId="1856757161" sldId="269"/>
        </pc:sldMkLst>
        <pc:spChg chg="mod">
          <ac:chgData name="Craig Burt" userId="d62b7d56-5429-477c-a6c0-99ccf00825d0" providerId="ADAL" clId="{4209D676-4C81-4FDA-8BCE-704DA237BCAB}" dt="2023-07-11T16:31:32.144" v="664" actId="1076"/>
          <ac:spMkLst>
            <pc:docMk/>
            <pc:sldMk cId="1856757161" sldId="269"/>
            <ac:spMk id="2" creationId="{9A7D8D4E-9C3F-A5CD-6EC3-F6A20EB7DE8C}"/>
          </ac:spMkLst>
        </pc:spChg>
        <pc:spChg chg="add mod">
          <ac:chgData name="Craig Burt" userId="d62b7d56-5429-477c-a6c0-99ccf00825d0" providerId="ADAL" clId="{4209D676-4C81-4FDA-8BCE-704DA237BCAB}" dt="2023-07-11T16:35:24.026" v="785" actId="20577"/>
          <ac:spMkLst>
            <pc:docMk/>
            <pc:sldMk cId="1856757161" sldId="269"/>
            <ac:spMk id="72" creationId="{BFF1B8DA-EA3A-9145-3139-5BADC0CE6DA4}"/>
          </ac:spMkLst>
        </pc:spChg>
        <pc:grpChg chg="mod">
          <ac:chgData name="Craig Burt" userId="d62b7d56-5429-477c-a6c0-99ccf00825d0" providerId="ADAL" clId="{4209D676-4C81-4FDA-8BCE-704DA237BCAB}" dt="2023-07-11T16:30:16.134" v="651" actId="1076"/>
          <ac:grpSpMkLst>
            <pc:docMk/>
            <pc:sldMk cId="1856757161" sldId="269"/>
            <ac:grpSpMk id="66" creationId="{732F6305-3339-AA7B-F0D2-2780FDFC6782}"/>
          </ac:grpSpMkLst>
        </pc:grpChg>
        <pc:picChg chg="add mod">
          <ac:chgData name="Craig Burt" userId="d62b7d56-5429-477c-a6c0-99ccf00825d0" providerId="ADAL" clId="{4209D676-4C81-4FDA-8BCE-704DA237BCAB}" dt="2023-07-11T16:32:05.163" v="667" actId="14100"/>
          <ac:picMkLst>
            <pc:docMk/>
            <pc:sldMk cId="1856757161" sldId="269"/>
            <ac:picMk id="10" creationId="{E0E2BA84-16FA-F06C-8DB5-F2FA1B815A9D}"/>
          </ac:picMkLst>
        </pc:picChg>
        <pc:picChg chg="add mod">
          <ac:chgData name="Craig Burt" userId="d62b7d56-5429-477c-a6c0-99ccf00825d0" providerId="ADAL" clId="{4209D676-4C81-4FDA-8BCE-704DA237BCAB}" dt="2023-07-11T16:33:27.940" v="674" actId="1076"/>
          <ac:picMkLst>
            <pc:docMk/>
            <pc:sldMk cId="1856757161" sldId="269"/>
            <ac:picMk id="71" creationId="{BA41C576-4414-F360-A225-F0516F0D5BA4}"/>
          </ac:picMkLst>
        </pc:picChg>
        <pc:cxnChg chg="mod">
          <ac:chgData name="Craig Burt" userId="d62b7d56-5429-477c-a6c0-99ccf00825d0" providerId="ADAL" clId="{4209D676-4C81-4FDA-8BCE-704DA237BCAB}" dt="2023-07-11T16:30:22.989" v="653" actId="14100"/>
          <ac:cxnSpMkLst>
            <pc:docMk/>
            <pc:sldMk cId="1856757161" sldId="269"/>
            <ac:cxnSpMk id="8" creationId="{D5777335-2552-81F5-2CD4-2ADA2052C261}"/>
          </ac:cxnSpMkLst>
        </pc:cxnChg>
        <pc:cxnChg chg="add mod">
          <ac:chgData name="Craig Burt" userId="d62b7d56-5429-477c-a6c0-99ccf00825d0" providerId="ADAL" clId="{4209D676-4C81-4FDA-8BCE-704DA237BCAB}" dt="2023-07-11T16:33:17.769" v="672" actId="14100"/>
          <ac:cxnSpMkLst>
            <pc:docMk/>
            <pc:sldMk cId="1856757161" sldId="269"/>
            <ac:cxnSpMk id="69" creationId="{31BB4D07-A842-F88C-28C1-0675E23E6331}"/>
          </ac:cxnSpMkLst>
        </pc:cxnChg>
      </pc:sldChg>
      <pc:sldChg chg="addSp delSp modSp mod">
        <pc:chgData name="Craig Burt" userId="d62b7d56-5429-477c-a6c0-99ccf00825d0" providerId="ADAL" clId="{4209D676-4C81-4FDA-8BCE-704DA237BCAB}" dt="2023-07-11T16:48:40.795" v="927" actId="20577"/>
        <pc:sldMkLst>
          <pc:docMk/>
          <pc:sldMk cId="597088872" sldId="270"/>
        </pc:sldMkLst>
        <pc:spChg chg="mod">
          <ac:chgData name="Craig Burt" userId="d62b7d56-5429-477c-a6c0-99ccf00825d0" providerId="ADAL" clId="{4209D676-4C81-4FDA-8BCE-704DA237BCAB}" dt="2023-07-11T16:48:40.795" v="927" actId="20577"/>
          <ac:spMkLst>
            <pc:docMk/>
            <pc:sldMk cId="597088872" sldId="270"/>
            <ac:spMk id="6" creationId="{A4E7A860-6C50-186C-3C72-1C36DE73AA55}"/>
          </ac:spMkLst>
        </pc:spChg>
        <pc:spChg chg="add mod">
          <ac:chgData name="Craig Burt" userId="d62b7d56-5429-477c-a6c0-99ccf00825d0" providerId="ADAL" clId="{4209D676-4C81-4FDA-8BCE-704DA237BCAB}" dt="2023-07-11T16:42:09.978" v="812" actId="1076"/>
          <ac:spMkLst>
            <pc:docMk/>
            <pc:sldMk cId="597088872" sldId="270"/>
            <ac:spMk id="12" creationId="{9AADE1D3-CF00-EFD3-07C6-244CB89D97D1}"/>
          </ac:spMkLst>
        </pc:spChg>
        <pc:spChg chg="add mod">
          <ac:chgData name="Craig Burt" userId="d62b7d56-5429-477c-a6c0-99ccf00825d0" providerId="ADAL" clId="{4209D676-4C81-4FDA-8BCE-704DA237BCAB}" dt="2023-07-11T16:42:21.556" v="814" actId="1076"/>
          <ac:spMkLst>
            <pc:docMk/>
            <pc:sldMk cId="597088872" sldId="270"/>
            <ac:spMk id="15" creationId="{97B1A572-4E7E-FE05-1BA3-D9F81DC7FB4B}"/>
          </ac:spMkLst>
        </pc:spChg>
        <pc:spChg chg="add mod">
          <ac:chgData name="Craig Burt" userId="d62b7d56-5429-477c-a6c0-99ccf00825d0" providerId="ADAL" clId="{4209D676-4C81-4FDA-8BCE-704DA237BCAB}" dt="2023-07-11T16:42:33.292" v="816" actId="1076"/>
          <ac:spMkLst>
            <pc:docMk/>
            <pc:sldMk cId="597088872" sldId="270"/>
            <ac:spMk id="17" creationId="{7EFC7A5D-CF82-72DF-A7C2-BFC6749CD8F0}"/>
          </ac:spMkLst>
        </pc:spChg>
        <pc:spChg chg="add mod">
          <ac:chgData name="Craig Burt" userId="d62b7d56-5429-477c-a6c0-99ccf00825d0" providerId="ADAL" clId="{4209D676-4C81-4FDA-8BCE-704DA237BCAB}" dt="2023-07-11T16:42:44.040" v="818" actId="1076"/>
          <ac:spMkLst>
            <pc:docMk/>
            <pc:sldMk cId="597088872" sldId="270"/>
            <ac:spMk id="18" creationId="{E23AD261-BAEC-C5C0-EEE3-B0D2FB6A30C9}"/>
          </ac:spMkLst>
        </pc:spChg>
        <pc:spChg chg="add mod">
          <ac:chgData name="Craig Burt" userId="d62b7d56-5429-477c-a6c0-99ccf00825d0" providerId="ADAL" clId="{4209D676-4C81-4FDA-8BCE-704DA237BCAB}" dt="2023-07-11T16:43:14.782" v="822" actId="1076"/>
          <ac:spMkLst>
            <pc:docMk/>
            <pc:sldMk cId="597088872" sldId="270"/>
            <ac:spMk id="20" creationId="{AB037EC3-60F2-CA65-D9BE-D1197017A18E}"/>
          </ac:spMkLst>
        </pc:spChg>
        <pc:spChg chg="add mod">
          <ac:chgData name="Craig Burt" userId="d62b7d56-5429-477c-a6c0-99ccf00825d0" providerId="ADAL" clId="{4209D676-4C81-4FDA-8BCE-704DA237BCAB}" dt="2023-07-11T16:42:57.008" v="821" actId="1076"/>
          <ac:spMkLst>
            <pc:docMk/>
            <pc:sldMk cId="597088872" sldId="270"/>
            <ac:spMk id="21" creationId="{EC0BCA70-9D6D-3F85-6446-0AA9BE91C611}"/>
          </ac:spMkLst>
        </pc:spChg>
        <pc:spChg chg="add mod">
          <ac:chgData name="Craig Burt" userId="d62b7d56-5429-477c-a6c0-99ccf00825d0" providerId="ADAL" clId="{4209D676-4C81-4FDA-8BCE-704DA237BCAB}" dt="2023-07-11T16:43:57.733" v="827" actId="1076"/>
          <ac:spMkLst>
            <pc:docMk/>
            <pc:sldMk cId="597088872" sldId="270"/>
            <ac:spMk id="27" creationId="{6043799F-89BC-B855-E78D-970B48967193}"/>
          </ac:spMkLst>
        </pc:spChg>
        <pc:spChg chg="add mod">
          <ac:chgData name="Craig Burt" userId="d62b7d56-5429-477c-a6c0-99ccf00825d0" providerId="ADAL" clId="{4209D676-4C81-4FDA-8BCE-704DA237BCAB}" dt="2023-07-11T16:46:05.226" v="850" actId="20577"/>
          <ac:spMkLst>
            <pc:docMk/>
            <pc:sldMk cId="597088872" sldId="270"/>
            <ac:spMk id="30" creationId="{88436086-CD9C-C2D3-D93E-3A41C6DA8B41}"/>
          </ac:spMkLst>
        </pc:spChg>
        <pc:spChg chg="add mod">
          <ac:chgData name="Craig Burt" userId="d62b7d56-5429-477c-a6c0-99ccf00825d0" providerId="ADAL" clId="{4209D676-4C81-4FDA-8BCE-704DA237BCAB}" dt="2023-07-11T16:46:17.357" v="853" actId="20577"/>
          <ac:spMkLst>
            <pc:docMk/>
            <pc:sldMk cId="597088872" sldId="270"/>
            <ac:spMk id="31" creationId="{1E6E1CAF-53A5-4E94-0D8B-D3FA5295B807}"/>
          </ac:spMkLst>
        </pc:spChg>
        <pc:spChg chg="add mod">
          <ac:chgData name="Craig Burt" userId="d62b7d56-5429-477c-a6c0-99ccf00825d0" providerId="ADAL" clId="{4209D676-4C81-4FDA-8BCE-704DA237BCAB}" dt="2023-07-11T16:47:19.586" v="865" actId="20577"/>
          <ac:spMkLst>
            <pc:docMk/>
            <pc:sldMk cId="597088872" sldId="270"/>
            <ac:spMk id="37" creationId="{2BDC03FD-B050-ADF6-79B2-9495560BF79F}"/>
          </ac:spMkLst>
        </pc:spChg>
        <pc:spChg chg="add mod">
          <ac:chgData name="Craig Burt" userId="d62b7d56-5429-477c-a6c0-99ccf00825d0" providerId="ADAL" clId="{4209D676-4C81-4FDA-8BCE-704DA237BCAB}" dt="2023-07-11T16:47:23.261" v="867" actId="20577"/>
          <ac:spMkLst>
            <pc:docMk/>
            <pc:sldMk cId="597088872" sldId="270"/>
            <ac:spMk id="38" creationId="{057B8E31-0DBB-3322-C8B8-B5CDE18F3267}"/>
          </ac:spMkLst>
        </pc:spChg>
        <pc:grpChg chg="mod">
          <ac:chgData name="Craig Burt" userId="d62b7d56-5429-477c-a6c0-99ccf00825d0" providerId="ADAL" clId="{4209D676-4C81-4FDA-8BCE-704DA237BCAB}" dt="2023-07-11T16:44:51.617" v="837" actId="1076"/>
          <ac:grpSpMkLst>
            <pc:docMk/>
            <pc:sldMk cId="597088872" sldId="270"/>
            <ac:grpSpMk id="8" creationId="{5312007C-A25D-8F71-7549-7F760973C724}"/>
          </ac:grpSpMkLst>
        </pc:grpChg>
        <pc:picChg chg="add del mod">
          <ac:chgData name="Craig Burt" userId="d62b7d56-5429-477c-a6c0-99ccf00825d0" providerId="ADAL" clId="{4209D676-4C81-4FDA-8BCE-704DA237BCAB}" dt="2023-07-11T16:45:37.046" v="844" actId="21"/>
          <ac:picMkLst>
            <pc:docMk/>
            <pc:sldMk cId="597088872" sldId="270"/>
            <ac:picMk id="28" creationId="{2506E7F7-0830-460A-CB86-7D71BC81ECA5}"/>
          </ac:picMkLst>
        </pc:picChg>
        <pc:picChg chg="add del mod">
          <ac:chgData name="Craig Burt" userId="d62b7d56-5429-477c-a6c0-99ccf00825d0" providerId="ADAL" clId="{4209D676-4C81-4FDA-8BCE-704DA237BCAB}" dt="2023-07-11T16:45:43.656" v="845" actId="21"/>
          <ac:picMkLst>
            <pc:docMk/>
            <pc:sldMk cId="597088872" sldId="270"/>
            <ac:picMk id="29" creationId="{27702210-345E-3826-EDE9-56D0C470DD09}"/>
          </ac:picMkLst>
        </pc:picChg>
        <pc:picChg chg="add del mod">
          <ac:chgData name="Craig Burt" userId="d62b7d56-5429-477c-a6c0-99ccf00825d0" providerId="ADAL" clId="{4209D676-4C81-4FDA-8BCE-704DA237BCAB}" dt="2023-07-11T16:46:47.097" v="858" actId="21"/>
          <ac:picMkLst>
            <pc:docMk/>
            <pc:sldMk cId="597088872" sldId="270"/>
            <ac:picMk id="33" creationId="{FF52182C-9806-0A95-9515-FFFE47C6E454}"/>
          </ac:picMkLst>
        </pc:picChg>
        <pc:picChg chg="add del mod">
          <ac:chgData name="Craig Burt" userId="d62b7d56-5429-477c-a6c0-99ccf00825d0" providerId="ADAL" clId="{4209D676-4C81-4FDA-8BCE-704DA237BCAB}" dt="2023-07-11T16:46:54.543" v="859" actId="21"/>
          <ac:picMkLst>
            <pc:docMk/>
            <pc:sldMk cId="597088872" sldId="270"/>
            <ac:picMk id="35" creationId="{6729E45A-28B9-45C6-BB8D-E94AC1F8B9A2}"/>
          </ac:picMkLst>
        </pc:picChg>
      </pc:sldChg>
      <pc:sldChg chg="add del">
        <pc:chgData name="Craig Burt" userId="d62b7d56-5429-477c-a6c0-99ccf00825d0" providerId="ADAL" clId="{4209D676-4C81-4FDA-8BCE-704DA237BCAB}" dt="2023-07-11T16:31:16.857" v="662" actId="2696"/>
        <pc:sldMkLst>
          <pc:docMk/>
          <pc:sldMk cId="2394750137" sldId="270"/>
        </pc:sldMkLst>
      </pc:sldChg>
      <pc:sldChg chg="modSp add mod">
        <pc:chgData name="Craig Burt" userId="d62b7d56-5429-477c-a6c0-99ccf00825d0" providerId="ADAL" clId="{4209D676-4C81-4FDA-8BCE-704DA237BCAB}" dt="2023-07-11T16:40:45.627" v="806" actId="14100"/>
        <pc:sldMkLst>
          <pc:docMk/>
          <pc:sldMk cId="2627231621" sldId="271"/>
        </pc:sldMkLst>
        <pc:grpChg chg="mod">
          <ac:chgData name="Craig Burt" userId="d62b7d56-5429-477c-a6c0-99ccf00825d0" providerId="ADAL" clId="{4209D676-4C81-4FDA-8BCE-704DA237BCAB}" dt="2023-07-11T16:40:31.637" v="804" actId="1076"/>
          <ac:grpSpMkLst>
            <pc:docMk/>
            <pc:sldMk cId="2627231621" sldId="271"/>
            <ac:grpSpMk id="66" creationId="{732F6305-3339-AA7B-F0D2-2780FDFC6782}"/>
          </ac:grpSpMkLst>
        </pc:grpChg>
        <pc:cxnChg chg="mod">
          <ac:chgData name="Craig Burt" userId="d62b7d56-5429-477c-a6c0-99ccf00825d0" providerId="ADAL" clId="{4209D676-4C81-4FDA-8BCE-704DA237BCAB}" dt="2023-07-11T16:40:45.627" v="806" actId="14100"/>
          <ac:cxnSpMkLst>
            <pc:docMk/>
            <pc:sldMk cId="2627231621" sldId="271"/>
            <ac:cxnSpMk id="8" creationId="{D5777335-2552-81F5-2CD4-2ADA2052C261}"/>
          </ac:cxnSpMkLst>
        </pc:cxnChg>
      </pc:sldChg>
      <pc:sldChg chg="add">
        <pc:chgData name="Craig Burt" userId="d62b7d56-5429-477c-a6c0-99ccf00825d0" providerId="ADAL" clId="{4209D676-4C81-4FDA-8BCE-704DA237BCAB}" dt="2023-07-11T16:41:37.331" v="808" actId="2890"/>
        <pc:sldMkLst>
          <pc:docMk/>
          <pc:sldMk cId="3495215692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528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2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9340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122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2597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1341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593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0255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8799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180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7657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966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1519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8055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8655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6278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2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206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66134-20FC-E5D8-6C4F-13E55A98F4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PPC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64B582-7F72-46AC-86C0-624EEC9520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Production Possibilities Curves (Even if they are straight lines)</a:t>
            </a:r>
          </a:p>
        </p:txBody>
      </p:sp>
    </p:spTree>
    <p:extLst>
      <p:ext uri="{BB962C8B-B14F-4D97-AF65-F5344CB8AC3E}">
        <p14:creationId xmlns:p14="http://schemas.microsoft.com/office/powerpoint/2010/main" val="3632928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5312007C-A25D-8F71-7549-7F760973C724}"/>
              </a:ext>
            </a:extLst>
          </p:cNvPr>
          <p:cNvGrpSpPr/>
          <p:nvPr/>
        </p:nvGrpSpPr>
        <p:grpSpPr>
          <a:xfrm>
            <a:off x="5339080" y="292236"/>
            <a:ext cx="5652451" cy="5938328"/>
            <a:chOff x="5464814" y="301154"/>
            <a:chExt cx="5652451" cy="593832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E9ADD732-B196-EBA6-9B7E-B44C622BB3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64814" y="301154"/>
              <a:ext cx="5652451" cy="5938328"/>
            </a:xfrm>
            <a:prstGeom prst="rect">
              <a:avLst/>
            </a:prstGeom>
          </p:spPr>
        </p:pic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EDF4C19-EB71-E168-5F76-3655F0473CD1}"/>
                </a:ext>
              </a:extLst>
            </p:cNvPr>
            <p:cNvSpPr/>
            <p:nvPr/>
          </p:nvSpPr>
          <p:spPr>
            <a:xfrm>
              <a:off x="5667375" y="1152525"/>
              <a:ext cx="4276725" cy="4800600"/>
            </a:xfrm>
            <a:custGeom>
              <a:avLst/>
              <a:gdLst>
                <a:gd name="connsiteX0" fmla="*/ 0 w 4276725"/>
                <a:gd name="connsiteY0" fmla="*/ 0 h 4800600"/>
                <a:gd name="connsiteX1" fmla="*/ 3400425 w 4276725"/>
                <a:gd name="connsiteY1" fmla="*/ 1409700 h 4800600"/>
                <a:gd name="connsiteX2" fmla="*/ 4276725 w 4276725"/>
                <a:gd name="connsiteY2" fmla="*/ 4800600 h 48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76725" h="4800600">
                  <a:moveTo>
                    <a:pt x="0" y="0"/>
                  </a:moveTo>
                  <a:cubicBezTo>
                    <a:pt x="1343819" y="304800"/>
                    <a:pt x="2687638" y="609600"/>
                    <a:pt x="3400425" y="1409700"/>
                  </a:cubicBezTo>
                  <a:cubicBezTo>
                    <a:pt x="4113213" y="2209800"/>
                    <a:pt x="4194969" y="3505200"/>
                    <a:pt x="4276725" y="4800600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058528E-28B4-C287-2FA6-321CE99F5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852" y="627436"/>
            <a:ext cx="3227063" cy="2278324"/>
          </a:xfrm>
        </p:spPr>
        <p:txBody>
          <a:bodyPr>
            <a:normAutofit/>
          </a:bodyPr>
          <a:lstStyle/>
          <a:p>
            <a:r>
              <a:rPr lang="en-US" dirty="0"/>
              <a:t>PPC Increasing Opportunity Costs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5A1973C-3B9E-9C84-9638-56A062C76254}"/>
              </a:ext>
            </a:extLst>
          </p:cNvPr>
          <p:cNvGrpSpPr/>
          <p:nvPr/>
        </p:nvGrpSpPr>
        <p:grpSpPr>
          <a:xfrm>
            <a:off x="4938970" y="387694"/>
            <a:ext cx="5850950" cy="5908665"/>
            <a:chOff x="4938970" y="387694"/>
            <a:chExt cx="5850950" cy="590866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551C8C6-32BE-B0C9-E7B7-382F698EDB12}"/>
                </a:ext>
              </a:extLst>
            </p:cNvPr>
            <p:cNvSpPr txBox="1"/>
            <p:nvPr/>
          </p:nvSpPr>
          <p:spPr>
            <a:xfrm rot="16200000">
              <a:off x="4667697" y="658967"/>
              <a:ext cx="9426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Robots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0A1F9DF-23EA-2855-D37E-1DCCFA336006}"/>
                </a:ext>
              </a:extLst>
            </p:cNvPr>
            <p:cNvSpPr txBox="1"/>
            <p:nvPr/>
          </p:nvSpPr>
          <p:spPr>
            <a:xfrm>
              <a:off x="9944100" y="5896249"/>
              <a:ext cx="8458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Pizza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6520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5312007C-A25D-8F71-7549-7F760973C724}"/>
              </a:ext>
            </a:extLst>
          </p:cNvPr>
          <p:cNvGrpSpPr/>
          <p:nvPr/>
        </p:nvGrpSpPr>
        <p:grpSpPr>
          <a:xfrm>
            <a:off x="5339080" y="292236"/>
            <a:ext cx="5652451" cy="5938328"/>
            <a:chOff x="5464814" y="301154"/>
            <a:chExt cx="5652451" cy="593832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E9ADD732-B196-EBA6-9B7E-B44C622BB3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64814" y="301154"/>
              <a:ext cx="5652451" cy="5938328"/>
            </a:xfrm>
            <a:prstGeom prst="rect">
              <a:avLst/>
            </a:prstGeom>
          </p:spPr>
        </p:pic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EDF4C19-EB71-E168-5F76-3655F0473CD1}"/>
                </a:ext>
              </a:extLst>
            </p:cNvPr>
            <p:cNvSpPr/>
            <p:nvPr/>
          </p:nvSpPr>
          <p:spPr>
            <a:xfrm>
              <a:off x="5667375" y="1152525"/>
              <a:ext cx="4276725" cy="4800600"/>
            </a:xfrm>
            <a:custGeom>
              <a:avLst/>
              <a:gdLst>
                <a:gd name="connsiteX0" fmla="*/ 0 w 4276725"/>
                <a:gd name="connsiteY0" fmla="*/ 0 h 4800600"/>
                <a:gd name="connsiteX1" fmla="*/ 3400425 w 4276725"/>
                <a:gd name="connsiteY1" fmla="*/ 1409700 h 4800600"/>
                <a:gd name="connsiteX2" fmla="*/ 4276725 w 4276725"/>
                <a:gd name="connsiteY2" fmla="*/ 4800600 h 48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76725" h="4800600">
                  <a:moveTo>
                    <a:pt x="0" y="0"/>
                  </a:moveTo>
                  <a:cubicBezTo>
                    <a:pt x="1343819" y="304800"/>
                    <a:pt x="2687638" y="609600"/>
                    <a:pt x="3400425" y="1409700"/>
                  </a:cubicBezTo>
                  <a:cubicBezTo>
                    <a:pt x="4113213" y="2209800"/>
                    <a:pt x="4194969" y="3505200"/>
                    <a:pt x="4276725" y="4800600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058528E-28B4-C287-2FA6-321CE99F5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852" y="627436"/>
            <a:ext cx="3227063" cy="2278324"/>
          </a:xfrm>
        </p:spPr>
        <p:txBody>
          <a:bodyPr>
            <a:normAutofit/>
          </a:bodyPr>
          <a:lstStyle/>
          <a:p>
            <a:r>
              <a:rPr lang="en-US" dirty="0"/>
              <a:t>PPC Increasing Opportunity Costs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5A1973C-3B9E-9C84-9638-56A062C76254}"/>
              </a:ext>
            </a:extLst>
          </p:cNvPr>
          <p:cNvGrpSpPr/>
          <p:nvPr/>
        </p:nvGrpSpPr>
        <p:grpSpPr>
          <a:xfrm>
            <a:off x="4488016" y="427381"/>
            <a:ext cx="6419059" cy="5876654"/>
            <a:chOff x="4488016" y="427381"/>
            <a:chExt cx="6419059" cy="587665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551C8C6-32BE-B0C9-E7B7-382F698EDB12}"/>
                </a:ext>
              </a:extLst>
            </p:cNvPr>
            <p:cNvSpPr txBox="1"/>
            <p:nvPr/>
          </p:nvSpPr>
          <p:spPr>
            <a:xfrm>
              <a:off x="4488016" y="427381"/>
              <a:ext cx="9426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Robots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0A1F9DF-23EA-2855-D37E-1DCCFA336006}"/>
                </a:ext>
              </a:extLst>
            </p:cNvPr>
            <p:cNvSpPr txBox="1"/>
            <p:nvPr/>
          </p:nvSpPr>
          <p:spPr>
            <a:xfrm>
              <a:off x="10061255" y="5903925"/>
              <a:ext cx="8458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Pizza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A4E7A860-6C50-186C-3C72-1C36DE73AA55}"/>
              </a:ext>
            </a:extLst>
          </p:cNvPr>
          <p:cNvSpPr txBox="1"/>
          <p:nvPr/>
        </p:nvSpPr>
        <p:spPr>
          <a:xfrm>
            <a:off x="853440" y="3078480"/>
            <a:ext cx="428402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What is the cost of going from B to C_______?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What is the cost of going from E to C_______?</a:t>
            </a:r>
          </a:p>
          <a:p>
            <a:endParaRPr lang="en-US" sz="2000" dirty="0">
              <a:solidFill>
                <a:prstClr val="white"/>
              </a:solidFill>
              <a:latin typeface="Tw Cen MT" panose="020B0602020104020603"/>
            </a:endParaRPr>
          </a:p>
          <a:p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What is the cost of going from C to D_______?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BB6766-2994-011B-EA13-57E750A98E4C}"/>
              </a:ext>
            </a:extLst>
          </p:cNvPr>
          <p:cNvSpPr txBox="1"/>
          <p:nvPr/>
        </p:nvSpPr>
        <p:spPr>
          <a:xfrm>
            <a:off x="9634916" y="5897304"/>
            <a:ext cx="942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60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E2785D-3024-92CE-9B01-CD4478043F1C}"/>
              </a:ext>
            </a:extLst>
          </p:cNvPr>
          <p:cNvSpPr txBox="1"/>
          <p:nvPr/>
        </p:nvSpPr>
        <p:spPr>
          <a:xfrm>
            <a:off x="4895363" y="943552"/>
            <a:ext cx="53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60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316085-D6AA-6B38-D6A6-8EA9B481290D}"/>
              </a:ext>
            </a:extLst>
          </p:cNvPr>
          <p:cNvCxnSpPr>
            <a:cxnSpLocks/>
          </p:cNvCxnSpPr>
          <p:nvPr/>
        </p:nvCxnSpPr>
        <p:spPr>
          <a:xfrm>
            <a:off x="5541640" y="1766598"/>
            <a:ext cx="2138363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8AE8134-6BD3-145C-EB0C-28F415D4F96F}"/>
              </a:ext>
            </a:extLst>
          </p:cNvPr>
          <p:cNvCxnSpPr>
            <a:cxnSpLocks/>
          </p:cNvCxnSpPr>
          <p:nvPr/>
        </p:nvCxnSpPr>
        <p:spPr>
          <a:xfrm>
            <a:off x="5541640" y="2702560"/>
            <a:ext cx="356172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5622A36-059D-C018-57C1-F42374D84F2E}"/>
              </a:ext>
            </a:extLst>
          </p:cNvPr>
          <p:cNvCxnSpPr>
            <a:cxnSpLocks/>
          </p:cNvCxnSpPr>
          <p:nvPr/>
        </p:nvCxnSpPr>
        <p:spPr>
          <a:xfrm>
            <a:off x="5541640" y="4033520"/>
            <a:ext cx="3993679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433254D-44AF-F70B-F648-453CD588184B}"/>
              </a:ext>
            </a:extLst>
          </p:cNvPr>
          <p:cNvCxnSpPr/>
          <p:nvPr/>
        </p:nvCxnSpPr>
        <p:spPr>
          <a:xfrm>
            <a:off x="5541640" y="5039360"/>
            <a:ext cx="418148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5251F1A-DBD9-53CF-A7BD-6EDD81E3B8F6}"/>
              </a:ext>
            </a:extLst>
          </p:cNvPr>
          <p:cNvSpPr txBox="1"/>
          <p:nvPr/>
        </p:nvSpPr>
        <p:spPr>
          <a:xfrm>
            <a:off x="4870845" y="2484199"/>
            <a:ext cx="53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40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00CBBCA-8EA5-6F8D-7FFC-67FD1708736E}"/>
              </a:ext>
            </a:extLst>
          </p:cNvPr>
          <p:cNvSpPr txBox="1"/>
          <p:nvPr/>
        </p:nvSpPr>
        <p:spPr>
          <a:xfrm>
            <a:off x="4882031" y="1566543"/>
            <a:ext cx="53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2019FE-B8F6-36FC-E8BE-FAA09E110D9B}"/>
              </a:ext>
            </a:extLst>
          </p:cNvPr>
          <p:cNvSpPr txBox="1"/>
          <p:nvPr/>
        </p:nvSpPr>
        <p:spPr>
          <a:xfrm>
            <a:off x="4959344" y="3896987"/>
            <a:ext cx="53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5D770C8-39F4-E4AF-DBAD-AFE7AD840E3F}"/>
              </a:ext>
            </a:extLst>
          </p:cNvPr>
          <p:cNvSpPr txBox="1"/>
          <p:nvPr/>
        </p:nvSpPr>
        <p:spPr>
          <a:xfrm>
            <a:off x="4913853" y="4836094"/>
            <a:ext cx="53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1184D27-73E4-5020-7F4E-37B0404205BD}"/>
              </a:ext>
            </a:extLst>
          </p:cNvPr>
          <p:cNvCxnSpPr>
            <a:cxnSpLocks/>
          </p:cNvCxnSpPr>
          <p:nvPr/>
        </p:nvCxnSpPr>
        <p:spPr>
          <a:xfrm flipV="1">
            <a:off x="7632380" y="1766598"/>
            <a:ext cx="0" cy="4177609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5463903-AF45-5ACA-ACA0-55B51F823255}"/>
              </a:ext>
            </a:extLst>
          </p:cNvPr>
          <p:cNvCxnSpPr>
            <a:cxnSpLocks/>
          </p:cNvCxnSpPr>
          <p:nvPr/>
        </p:nvCxnSpPr>
        <p:spPr>
          <a:xfrm flipV="1">
            <a:off x="6484300" y="1343662"/>
            <a:ext cx="0" cy="463923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ABAE5EC-8240-3ED2-0296-BFAB5D3F7216}"/>
              </a:ext>
            </a:extLst>
          </p:cNvPr>
          <p:cNvCxnSpPr>
            <a:cxnSpLocks/>
          </p:cNvCxnSpPr>
          <p:nvPr/>
        </p:nvCxnSpPr>
        <p:spPr>
          <a:xfrm flipV="1">
            <a:off x="9014140" y="2628265"/>
            <a:ext cx="0" cy="3315942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08F4BA1-10FC-34D8-5774-799555B162AF}"/>
              </a:ext>
            </a:extLst>
          </p:cNvPr>
          <p:cNvCxnSpPr>
            <a:cxnSpLocks/>
          </p:cNvCxnSpPr>
          <p:nvPr/>
        </p:nvCxnSpPr>
        <p:spPr>
          <a:xfrm flipV="1">
            <a:off x="9547699" y="4033520"/>
            <a:ext cx="0" cy="186457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C2C4D813-73A2-2176-A1C8-D15E8188EA1C}"/>
              </a:ext>
            </a:extLst>
          </p:cNvPr>
          <p:cNvSpPr txBox="1"/>
          <p:nvPr/>
        </p:nvSpPr>
        <p:spPr>
          <a:xfrm>
            <a:off x="8801838" y="5897304"/>
            <a:ext cx="53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40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62C37CA-7D51-4267-4A69-F19673A03CD6}"/>
              </a:ext>
            </a:extLst>
          </p:cNvPr>
          <p:cNvSpPr txBox="1"/>
          <p:nvPr/>
        </p:nvSpPr>
        <p:spPr>
          <a:xfrm>
            <a:off x="7368212" y="5905675"/>
            <a:ext cx="53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5BA8352-D182-9150-AD4D-0D3B09B8AD81}"/>
              </a:ext>
            </a:extLst>
          </p:cNvPr>
          <p:cNvSpPr txBox="1"/>
          <p:nvPr/>
        </p:nvSpPr>
        <p:spPr>
          <a:xfrm>
            <a:off x="6170462" y="5897304"/>
            <a:ext cx="53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AFD56B0-74BA-1B2C-0628-A3647E612E97}"/>
              </a:ext>
            </a:extLst>
          </p:cNvPr>
          <p:cNvSpPr txBox="1"/>
          <p:nvPr/>
        </p:nvSpPr>
        <p:spPr>
          <a:xfrm>
            <a:off x="4870845" y="1252298"/>
            <a:ext cx="53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57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18B87FC-055F-2C22-6853-14697680DA04}"/>
              </a:ext>
            </a:extLst>
          </p:cNvPr>
          <p:cNvCxnSpPr>
            <a:cxnSpLocks/>
          </p:cNvCxnSpPr>
          <p:nvPr/>
        </p:nvCxnSpPr>
        <p:spPr>
          <a:xfrm>
            <a:off x="5492592" y="1362740"/>
            <a:ext cx="991708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33941782-B5E4-1B99-9B86-C246B8F19CB0}"/>
              </a:ext>
            </a:extLst>
          </p:cNvPr>
          <p:cNvSpPr txBox="1"/>
          <p:nvPr/>
        </p:nvSpPr>
        <p:spPr>
          <a:xfrm>
            <a:off x="9350745" y="5887331"/>
            <a:ext cx="53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55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AADE1D3-CF00-EFD3-07C6-244CB89D97D1}"/>
              </a:ext>
            </a:extLst>
          </p:cNvPr>
          <p:cNvSpPr>
            <a:spLocks noChangeAspect="1"/>
          </p:cNvSpPr>
          <p:nvPr/>
        </p:nvSpPr>
        <p:spPr>
          <a:xfrm>
            <a:off x="6430061" y="1343662"/>
            <a:ext cx="91440" cy="91440"/>
          </a:xfrm>
          <a:prstGeom prst="ellipse">
            <a:avLst/>
          </a:prstGeom>
          <a:solidFill>
            <a:srgbClr val="7030A0"/>
          </a:solidFill>
          <a:ln w="15875" cap="flat" cmpd="sng" algn="ctr">
            <a:solidFill>
              <a:srgbClr val="7030A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B1A572-4E7E-FE05-1BA3-D9F81DC7FB4B}"/>
              </a:ext>
            </a:extLst>
          </p:cNvPr>
          <p:cNvSpPr>
            <a:spLocks noChangeAspect="1"/>
          </p:cNvSpPr>
          <p:nvPr/>
        </p:nvSpPr>
        <p:spPr>
          <a:xfrm>
            <a:off x="7591737" y="1706274"/>
            <a:ext cx="91440" cy="91440"/>
          </a:xfrm>
          <a:prstGeom prst="ellipse">
            <a:avLst/>
          </a:prstGeom>
          <a:solidFill>
            <a:srgbClr val="7030A0"/>
          </a:solidFill>
          <a:ln w="15875" cap="flat" cmpd="sng" algn="ctr">
            <a:solidFill>
              <a:srgbClr val="7030A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EFC7A5D-CF82-72DF-A7C2-BFC6749CD8F0}"/>
              </a:ext>
            </a:extLst>
          </p:cNvPr>
          <p:cNvSpPr>
            <a:spLocks noChangeAspect="1"/>
          </p:cNvSpPr>
          <p:nvPr/>
        </p:nvSpPr>
        <p:spPr>
          <a:xfrm>
            <a:off x="8977022" y="2599740"/>
            <a:ext cx="91440" cy="91440"/>
          </a:xfrm>
          <a:prstGeom prst="ellipse">
            <a:avLst/>
          </a:prstGeom>
          <a:solidFill>
            <a:srgbClr val="7030A0"/>
          </a:solidFill>
          <a:ln w="15875" cap="flat" cmpd="sng" algn="ctr">
            <a:solidFill>
              <a:srgbClr val="7030A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23AD261-BAEC-C5C0-EEE3-B0D2FB6A30C9}"/>
              </a:ext>
            </a:extLst>
          </p:cNvPr>
          <p:cNvSpPr>
            <a:spLocks noChangeAspect="1"/>
          </p:cNvSpPr>
          <p:nvPr/>
        </p:nvSpPr>
        <p:spPr>
          <a:xfrm>
            <a:off x="9556761" y="3942080"/>
            <a:ext cx="91440" cy="91440"/>
          </a:xfrm>
          <a:prstGeom prst="ellipse">
            <a:avLst/>
          </a:prstGeom>
          <a:solidFill>
            <a:srgbClr val="7030A0"/>
          </a:solidFill>
          <a:ln w="15875" cap="flat" cmpd="sng" algn="ctr">
            <a:solidFill>
              <a:srgbClr val="7030A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B037EC3-60F2-CA65-D9BE-D1197017A18E}"/>
              </a:ext>
            </a:extLst>
          </p:cNvPr>
          <p:cNvSpPr>
            <a:spLocks noChangeAspect="1"/>
          </p:cNvSpPr>
          <p:nvPr/>
        </p:nvSpPr>
        <p:spPr>
          <a:xfrm>
            <a:off x="9784549" y="5887331"/>
            <a:ext cx="91440" cy="91440"/>
          </a:xfrm>
          <a:prstGeom prst="ellipse">
            <a:avLst/>
          </a:prstGeom>
          <a:solidFill>
            <a:srgbClr val="7030A0"/>
          </a:solidFill>
          <a:ln w="15875" cap="flat" cmpd="sng" algn="ctr">
            <a:solidFill>
              <a:srgbClr val="7030A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C0BCA70-9D6D-3F85-6446-0AA9BE91C611}"/>
              </a:ext>
            </a:extLst>
          </p:cNvPr>
          <p:cNvSpPr>
            <a:spLocks noChangeAspect="1"/>
          </p:cNvSpPr>
          <p:nvPr/>
        </p:nvSpPr>
        <p:spPr>
          <a:xfrm>
            <a:off x="5492592" y="1076383"/>
            <a:ext cx="91440" cy="91440"/>
          </a:xfrm>
          <a:prstGeom prst="ellipse">
            <a:avLst/>
          </a:prstGeom>
          <a:solidFill>
            <a:srgbClr val="7030A0"/>
          </a:solidFill>
          <a:ln w="15875" cap="flat" cmpd="sng" algn="ctr">
            <a:solidFill>
              <a:srgbClr val="7030A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043799F-89BC-B855-E78D-970B48967193}"/>
              </a:ext>
            </a:extLst>
          </p:cNvPr>
          <p:cNvSpPr txBox="1"/>
          <p:nvPr/>
        </p:nvSpPr>
        <p:spPr>
          <a:xfrm>
            <a:off x="5511062" y="772368"/>
            <a:ext cx="530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8436086-CD9C-C2D3-D93E-3A41C6DA8B41}"/>
              </a:ext>
            </a:extLst>
          </p:cNvPr>
          <p:cNvSpPr txBox="1"/>
          <p:nvPr/>
        </p:nvSpPr>
        <p:spPr>
          <a:xfrm>
            <a:off x="6595470" y="1010672"/>
            <a:ext cx="530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E6E1CAF-53A5-4E94-0D8B-D3FA5295B807}"/>
              </a:ext>
            </a:extLst>
          </p:cNvPr>
          <p:cNvSpPr txBox="1"/>
          <p:nvPr/>
        </p:nvSpPr>
        <p:spPr>
          <a:xfrm>
            <a:off x="7762891" y="1397266"/>
            <a:ext cx="530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BDC03FD-B050-ADF6-79B2-9495560BF79F}"/>
              </a:ext>
            </a:extLst>
          </p:cNvPr>
          <p:cNvSpPr txBox="1"/>
          <p:nvPr/>
        </p:nvSpPr>
        <p:spPr>
          <a:xfrm>
            <a:off x="9183810" y="2443599"/>
            <a:ext cx="530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7B8E31-0DBB-3322-C8B8-B5CDE18F3267}"/>
              </a:ext>
            </a:extLst>
          </p:cNvPr>
          <p:cNvSpPr txBox="1"/>
          <p:nvPr/>
        </p:nvSpPr>
        <p:spPr>
          <a:xfrm>
            <a:off x="9627350" y="3714236"/>
            <a:ext cx="530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597088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E72F48-512B-5216-82CC-9EA11EC66D3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CEB47B-C497-A2AC-B1F1-91D6ECEBE4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763" y="461746"/>
            <a:ext cx="5934508" cy="59345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DF0A715-8FE9-DA91-CD85-2918B8AEBD26}"/>
              </a:ext>
            </a:extLst>
          </p:cNvPr>
          <p:cNvSpPr txBox="1"/>
          <p:nvPr/>
        </p:nvSpPr>
        <p:spPr>
          <a:xfrm>
            <a:off x="5503861" y="990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Pizza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63EC672-1341-EF5B-B4E7-ADFAAFCB25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14133" y="279636"/>
            <a:ext cx="4070667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PPC- Constant opportunity costs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3BB1FD-6184-4A73-BAC4-A688959F35C3}"/>
              </a:ext>
            </a:extLst>
          </p:cNvPr>
          <p:cNvSpPr txBox="1"/>
          <p:nvPr/>
        </p:nvSpPr>
        <p:spPr>
          <a:xfrm>
            <a:off x="11276446" y="611135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Robots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896502D-EE62-671E-D61A-2510C8D94FB6}"/>
              </a:ext>
            </a:extLst>
          </p:cNvPr>
          <p:cNvCxnSpPr/>
          <p:nvPr/>
        </p:nvCxnSpPr>
        <p:spPr>
          <a:xfrm>
            <a:off x="6410325" y="1552575"/>
            <a:ext cx="4637086" cy="4558783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BD4D7A-D2E1-CB28-3CB9-EC22EEC63A51}"/>
              </a:ext>
            </a:extLst>
          </p:cNvPr>
          <p:cNvCxnSpPr/>
          <p:nvPr/>
        </p:nvCxnSpPr>
        <p:spPr>
          <a:xfrm>
            <a:off x="6410325" y="2249486"/>
            <a:ext cx="665163" cy="0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466F592-9926-178E-DA7B-2D5CF1705499}"/>
              </a:ext>
            </a:extLst>
          </p:cNvPr>
          <p:cNvCxnSpPr>
            <a:cxnSpLocks/>
          </p:cNvCxnSpPr>
          <p:nvPr/>
        </p:nvCxnSpPr>
        <p:spPr>
          <a:xfrm>
            <a:off x="6410324" y="3082606"/>
            <a:ext cx="1433196" cy="0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63A740-8FE4-6631-421E-3074F21053BD}"/>
              </a:ext>
            </a:extLst>
          </p:cNvPr>
          <p:cNvCxnSpPr>
            <a:cxnSpLocks/>
          </p:cNvCxnSpPr>
          <p:nvPr/>
        </p:nvCxnSpPr>
        <p:spPr>
          <a:xfrm flipV="1">
            <a:off x="6488745" y="3831966"/>
            <a:ext cx="2035495" cy="14286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DD20FF-0CFF-1741-669A-303764BAF990}"/>
              </a:ext>
            </a:extLst>
          </p:cNvPr>
          <p:cNvCxnSpPr>
            <a:cxnSpLocks/>
          </p:cNvCxnSpPr>
          <p:nvPr/>
        </p:nvCxnSpPr>
        <p:spPr>
          <a:xfrm>
            <a:off x="6475412" y="4793179"/>
            <a:ext cx="3054668" cy="0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5C0399B-9206-246B-91B4-D246D954AD25}"/>
              </a:ext>
            </a:extLst>
          </p:cNvPr>
          <p:cNvCxnSpPr>
            <a:cxnSpLocks/>
          </p:cNvCxnSpPr>
          <p:nvPr/>
        </p:nvCxnSpPr>
        <p:spPr>
          <a:xfrm>
            <a:off x="6488745" y="5571806"/>
            <a:ext cx="3884615" cy="0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085FBDA-03A9-B46F-BD54-B6D3B3386626}"/>
              </a:ext>
            </a:extLst>
          </p:cNvPr>
          <p:cNvSpPr txBox="1"/>
          <p:nvPr/>
        </p:nvSpPr>
        <p:spPr>
          <a:xfrm>
            <a:off x="5743791" y="1410314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59BE64B-8941-E989-A92E-7ECB93A895D1}"/>
              </a:ext>
            </a:extLst>
          </p:cNvPr>
          <p:cNvSpPr txBox="1"/>
          <p:nvPr/>
        </p:nvSpPr>
        <p:spPr>
          <a:xfrm>
            <a:off x="5762938" y="2073078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1B964F-D23D-77F3-77C3-8E26888CFBA6}"/>
              </a:ext>
            </a:extLst>
          </p:cNvPr>
          <p:cNvSpPr txBox="1"/>
          <p:nvPr/>
        </p:nvSpPr>
        <p:spPr>
          <a:xfrm>
            <a:off x="5748983" y="2831068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817187-C6FA-DE9D-8485-E589134EEA32}"/>
              </a:ext>
            </a:extLst>
          </p:cNvPr>
          <p:cNvSpPr txBox="1"/>
          <p:nvPr/>
        </p:nvSpPr>
        <p:spPr>
          <a:xfrm>
            <a:off x="5737224" y="3655280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87BA113-C279-9889-017E-E81C5D90C528}"/>
              </a:ext>
            </a:extLst>
          </p:cNvPr>
          <p:cNvSpPr txBox="1"/>
          <p:nvPr/>
        </p:nvSpPr>
        <p:spPr>
          <a:xfrm>
            <a:off x="5754326" y="4608513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45AD08A-0BAC-75E8-A073-A0FD5EEC8B64}"/>
              </a:ext>
            </a:extLst>
          </p:cNvPr>
          <p:cNvSpPr txBox="1"/>
          <p:nvPr/>
        </p:nvSpPr>
        <p:spPr>
          <a:xfrm>
            <a:off x="5786869" y="5374342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A9F80A8-2CA6-2C21-FDAE-D672C0FECF86}"/>
              </a:ext>
            </a:extLst>
          </p:cNvPr>
          <p:cNvSpPr txBox="1"/>
          <p:nvPr/>
        </p:nvSpPr>
        <p:spPr>
          <a:xfrm>
            <a:off x="10925604" y="6111357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17ACEDF-0C3B-6246-BC93-75D013D4291D}"/>
              </a:ext>
            </a:extLst>
          </p:cNvPr>
          <p:cNvSpPr txBox="1"/>
          <p:nvPr/>
        </p:nvSpPr>
        <p:spPr>
          <a:xfrm>
            <a:off x="10188588" y="6073129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C78333-EFB3-3A4E-7770-6FD397C86D98}"/>
              </a:ext>
            </a:extLst>
          </p:cNvPr>
          <p:cNvSpPr txBox="1"/>
          <p:nvPr/>
        </p:nvSpPr>
        <p:spPr>
          <a:xfrm>
            <a:off x="9307536" y="6111357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1AE2233-FACC-93C7-D74B-CB0DC9E36395}"/>
              </a:ext>
            </a:extLst>
          </p:cNvPr>
          <p:cNvSpPr txBox="1"/>
          <p:nvPr/>
        </p:nvSpPr>
        <p:spPr>
          <a:xfrm>
            <a:off x="8558544" y="6111357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BE0D14C-5810-C5B4-271A-A1784963B7B7}"/>
              </a:ext>
            </a:extLst>
          </p:cNvPr>
          <p:cNvSpPr txBox="1"/>
          <p:nvPr/>
        </p:nvSpPr>
        <p:spPr>
          <a:xfrm>
            <a:off x="7786629" y="6134420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BA8971-72F5-ADDA-7963-5780F3F4AAF8}"/>
              </a:ext>
            </a:extLst>
          </p:cNvPr>
          <p:cNvSpPr txBox="1"/>
          <p:nvPr/>
        </p:nvSpPr>
        <p:spPr>
          <a:xfrm>
            <a:off x="6874192" y="6119335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01A1F1-72B2-ACB3-4931-AD5469434544}"/>
              </a:ext>
            </a:extLst>
          </p:cNvPr>
          <p:cNvSpPr txBox="1"/>
          <p:nvPr/>
        </p:nvSpPr>
        <p:spPr>
          <a:xfrm>
            <a:off x="1190418" y="1175266"/>
            <a:ext cx="3836985" cy="563231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Amasis MT Pro Medium" panose="020B0604020202020204" pitchFamily="18" charset="0"/>
              </a:rPr>
              <a:t>If there are 50 pizza produced what is max robots ______________</a:t>
            </a:r>
          </a:p>
          <a:p>
            <a:endParaRPr lang="en-US" sz="2400" dirty="0">
              <a:solidFill>
                <a:srgbClr val="7030A0"/>
              </a:solidFill>
              <a:latin typeface="Amasis MT Pro Medium" panose="020B0604020202020204" pitchFamily="18" charset="0"/>
            </a:endParaRPr>
          </a:p>
          <a:p>
            <a:r>
              <a:rPr lang="en-US" sz="2400" dirty="0">
                <a:solidFill>
                  <a:srgbClr val="7030A0"/>
                </a:solidFill>
                <a:latin typeface="Amasis MT Pro Medium" panose="020B0604020202020204" pitchFamily="18" charset="0"/>
              </a:rPr>
              <a:t>If there are 4 robots produced what is max pizza ___________</a:t>
            </a:r>
          </a:p>
          <a:p>
            <a:endParaRPr lang="en-US" sz="2400" dirty="0">
              <a:solidFill>
                <a:srgbClr val="7030A0"/>
              </a:solidFill>
              <a:latin typeface="Amasis MT Pro Medium" panose="020B0604020202020204" pitchFamily="18" charset="0"/>
            </a:endParaRPr>
          </a:p>
          <a:p>
            <a:r>
              <a:rPr lang="en-US" sz="2400" dirty="0">
                <a:solidFill>
                  <a:srgbClr val="7030A0"/>
                </a:solidFill>
                <a:latin typeface="Amasis MT Pro Medium" panose="020B0604020202020204" pitchFamily="18" charset="0"/>
              </a:rPr>
              <a:t>Is it possible to produce</a:t>
            </a:r>
          </a:p>
          <a:p>
            <a:r>
              <a:rPr lang="en-US" sz="2400" dirty="0">
                <a:solidFill>
                  <a:srgbClr val="7030A0"/>
                </a:solidFill>
                <a:latin typeface="Amasis MT Pro Medium" panose="020B0604020202020204" pitchFamily="18" charset="0"/>
              </a:rPr>
              <a:t>50 Pizza and 0 Robots?</a:t>
            </a:r>
          </a:p>
          <a:p>
            <a:endParaRPr lang="en-US" sz="2400" dirty="0">
              <a:solidFill>
                <a:srgbClr val="7030A0"/>
              </a:solidFill>
              <a:latin typeface="Amasis MT Pro Medium" panose="020B0604020202020204" pitchFamily="18" charset="0"/>
            </a:endParaRPr>
          </a:p>
          <a:p>
            <a:r>
              <a:rPr lang="en-US" sz="2400" dirty="0">
                <a:solidFill>
                  <a:srgbClr val="7030A0"/>
                </a:solidFill>
                <a:latin typeface="Amasis MT Pro Medium" panose="020B0604020202020204" pitchFamily="18" charset="0"/>
              </a:rPr>
              <a:t>If not why not?</a:t>
            </a:r>
          </a:p>
          <a:p>
            <a:endParaRPr lang="en-US" sz="2400" dirty="0">
              <a:solidFill>
                <a:srgbClr val="7030A0"/>
              </a:solidFill>
              <a:latin typeface="Amasis MT Pro Medium" panose="020B0604020202020204" pitchFamily="18" charset="0"/>
            </a:endParaRPr>
          </a:p>
          <a:p>
            <a:r>
              <a:rPr lang="en-US" sz="2400" dirty="0">
                <a:solidFill>
                  <a:srgbClr val="7030A0"/>
                </a:solidFill>
                <a:latin typeface="Amasis MT Pro Medium" panose="020B0604020202020204" pitchFamily="18" charset="0"/>
              </a:rPr>
              <a:t>If yes draw it on graph labeled point Z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03E0767-07C2-4871-89E1-249C9ABF6D42}"/>
              </a:ext>
            </a:extLst>
          </p:cNvPr>
          <p:cNvCxnSpPr>
            <a:cxnSpLocks/>
          </p:cNvCxnSpPr>
          <p:nvPr/>
        </p:nvCxnSpPr>
        <p:spPr>
          <a:xfrm>
            <a:off x="7027861" y="2249486"/>
            <a:ext cx="0" cy="3869849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16299E1-1E98-FEA8-8058-DB323994E54C}"/>
              </a:ext>
            </a:extLst>
          </p:cNvPr>
          <p:cNvCxnSpPr>
            <a:cxnSpLocks/>
          </p:cNvCxnSpPr>
          <p:nvPr/>
        </p:nvCxnSpPr>
        <p:spPr>
          <a:xfrm>
            <a:off x="7952421" y="3082606"/>
            <a:ext cx="0" cy="3028751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4D2FC50-E024-B3E5-53FC-6FA869EC379C}"/>
              </a:ext>
            </a:extLst>
          </p:cNvPr>
          <p:cNvCxnSpPr>
            <a:cxnSpLocks/>
          </p:cNvCxnSpPr>
          <p:nvPr/>
        </p:nvCxnSpPr>
        <p:spPr>
          <a:xfrm>
            <a:off x="8734741" y="3846252"/>
            <a:ext cx="0" cy="2265105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1452C7B-169B-9912-9967-9590B2746E6F}"/>
              </a:ext>
            </a:extLst>
          </p:cNvPr>
          <p:cNvCxnSpPr>
            <a:cxnSpLocks/>
          </p:cNvCxnSpPr>
          <p:nvPr/>
        </p:nvCxnSpPr>
        <p:spPr>
          <a:xfrm>
            <a:off x="9530080" y="4793179"/>
            <a:ext cx="23931" cy="1318177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6ED62AE-D865-6D1B-6304-55F63DF0C585}"/>
              </a:ext>
            </a:extLst>
          </p:cNvPr>
          <p:cNvCxnSpPr>
            <a:cxnSpLocks/>
          </p:cNvCxnSpPr>
          <p:nvPr/>
        </p:nvCxnSpPr>
        <p:spPr>
          <a:xfrm>
            <a:off x="10402596" y="5559008"/>
            <a:ext cx="0" cy="514121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62A78DF9-018E-398D-5911-69A56114E730}"/>
              </a:ext>
            </a:extLst>
          </p:cNvPr>
          <p:cNvSpPr>
            <a:spLocks noChangeAspect="1"/>
          </p:cNvSpPr>
          <p:nvPr/>
        </p:nvSpPr>
        <p:spPr>
          <a:xfrm>
            <a:off x="7013312" y="2162171"/>
            <a:ext cx="91440" cy="9144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C6DBA34-8103-7A92-9C0A-9545A4B062EA}"/>
              </a:ext>
            </a:extLst>
          </p:cNvPr>
          <p:cNvSpPr>
            <a:spLocks noChangeAspect="1"/>
          </p:cNvSpPr>
          <p:nvPr/>
        </p:nvSpPr>
        <p:spPr>
          <a:xfrm>
            <a:off x="7928509" y="3048632"/>
            <a:ext cx="91440" cy="9144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EEEDF9B-334A-4F1F-65A7-FF31275AE88A}"/>
              </a:ext>
            </a:extLst>
          </p:cNvPr>
          <p:cNvSpPr>
            <a:spLocks noChangeAspect="1"/>
          </p:cNvSpPr>
          <p:nvPr/>
        </p:nvSpPr>
        <p:spPr>
          <a:xfrm>
            <a:off x="8728868" y="3800733"/>
            <a:ext cx="91440" cy="9144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4C9E44C-2A53-DF29-05EE-B6537AFF4CAA}"/>
              </a:ext>
            </a:extLst>
          </p:cNvPr>
          <p:cNvSpPr>
            <a:spLocks noChangeAspect="1"/>
          </p:cNvSpPr>
          <p:nvPr/>
        </p:nvSpPr>
        <p:spPr>
          <a:xfrm flipV="1">
            <a:off x="9553991" y="4656018"/>
            <a:ext cx="91440" cy="9144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45B18E2-7AA4-2E54-8C48-779B7A243558}"/>
              </a:ext>
            </a:extLst>
          </p:cNvPr>
          <p:cNvSpPr>
            <a:spLocks noChangeAspect="1"/>
          </p:cNvSpPr>
          <p:nvPr/>
        </p:nvSpPr>
        <p:spPr>
          <a:xfrm>
            <a:off x="10406060" y="5490226"/>
            <a:ext cx="91440" cy="9144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606236-38C4-3940-A61C-3EC896D60632}"/>
              </a:ext>
            </a:extLst>
          </p:cNvPr>
          <p:cNvSpPr txBox="1"/>
          <p:nvPr/>
        </p:nvSpPr>
        <p:spPr>
          <a:xfrm>
            <a:off x="7225034" y="1779646"/>
            <a:ext cx="320612" cy="382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5C95D7-0969-A763-E93F-3D09C6F6E97F}"/>
              </a:ext>
            </a:extLst>
          </p:cNvPr>
          <p:cNvSpPr txBox="1"/>
          <p:nvPr/>
        </p:nvSpPr>
        <p:spPr>
          <a:xfrm>
            <a:off x="7153028" y="1851937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F71475-2D67-D670-ECA4-1EC3EA3C1670}"/>
              </a:ext>
            </a:extLst>
          </p:cNvPr>
          <p:cNvSpPr txBox="1"/>
          <p:nvPr/>
        </p:nvSpPr>
        <p:spPr>
          <a:xfrm>
            <a:off x="6437528" y="1264686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574904-2553-ECFD-7214-4B1E88234200}"/>
              </a:ext>
            </a:extLst>
          </p:cNvPr>
          <p:cNvSpPr txBox="1"/>
          <p:nvPr/>
        </p:nvSpPr>
        <p:spPr>
          <a:xfrm>
            <a:off x="8006094" y="2732554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A40D56F-D3B1-492E-2FD2-D88ECF0FF2CC}"/>
              </a:ext>
            </a:extLst>
          </p:cNvPr>
          <p:cNvSpPr txBox="1"/>
          <p:nvPr/>
        </p:nvSpPr>
        <p:spPr>
          <a:xfrm>
            <a:off x="8841579" y="3458006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39B38BD-2BF8-D547-E791-A96C1AE8EBFE}"/>
              </a:ext>
            </a:extLst>
          </p:cNvPr>
          <p:cNvSpPr txBox="1"/>
          <p:nvPr/>
        </p:nvSpPr>
        <p:spPr>
          <a:xfrm>
            <a:off x="9597693" y="4330078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5E11350-6C3A-CF47-1A37-3124CB40D5CA}"/>
              </a:ext>
            </a:extLst>
          </p:cNvPr>
          <p:cNvSpPr txBox="1"/>
          <p:nvPr/>
        </p:nvSpPr>
        <p:spPr>
          <a:xfrm>
            <a:off x="10505912" y="5164286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F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45D5D7B-3EF6-7C4B-429F-5F66B90944C2}"/>
              </a:ext>
            </a:extLst>
          </p:cNvPr>
          <p:cNvSpPr txBox="1"/>
          <p:nvPr/>
        </p:nvSpPr>
        <p:spPr>
          <a:xfrm>
            <a:off x="10990650" y="5795775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639151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E72F48-512B-5216-82CC-9EA11EC66D3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CEB47B-C497-A2AC-B1F1-91D6ECEBE4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763" y="461746"/>
            <a:ext cx="5934508" cy="59345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DF0A715-8FE9-DA91-CD85-2918B8AEBD26}"/>
              </a:ext>
            </a:extLst>
          </p:cNvPr>
          <p:cNvSpPr txBox="1"/>
          <p:nvPr/>
        </p:nvSpPr>
        <p:spPr>
          <a:xfrm>
            <a:off x="5503861" y="990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Pizza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63EC672-1341-EF5B-B4E7-ADFAAFCB25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14133" y="279636"/>
            <a:ext cx="4070667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PPC- Constant opportunity costs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3BB1FD-6184-4A73-BAC4-A688959F35C3}"/>
              </a:ext>
            </a:extLst>
          </p:cNvPr>
          <p:cNvSpPr txBox="1"/>
          <p:nvPr/>
        </p:nvSpPr>
        <p:spPr>
          <a:xfrm>
            <a:off x="11276446" y="611135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Robots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896502D-EE62-671E-D61A-2510C8D94FB6}"/>
              </a:ext>
            </a:extLst>
          </p:cNvPr>
          <p:cNvCxnSpPr/>
          <p:nvPr/>
        </p:nvCxnSpPr>
        <p:spPr>
          <a:xfrm>
            <a:off x="6410325" y="1552575"/>
            <a:ext cx="4637086" cy="4558783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BD4D7A-D2E1-CB28-3CB9-EC22EEC63A51}"/>
              </a:ext>
            </a:extLst>
          </p:cNvPr>
          <p:cNvCxnSpPr/>
          <p:nvPr/>
        </p:nvCxnSpPr>
        <p:spPr>
          <a:xfrm>
            <a:off x="6410325" y="2249486"/>
            <a:ext cx="665163" cy="0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466F592-9926-178E-DA7B-2D5CF1705499}"/>
              </a:ext>
            </a:extLst>
          </p:cNvPr>
          <p:cNvCxnSpPr>
            <a:cxnSpLocks/>
          </p:cNvCxnSpPr>
          <p:nvPr/>
        </p:nvCxnSpPr>
        <p:spPr>
          <a:xfrm>
            <a:off x="6410324" y="3082606"/>
            <a:ext cx="1433196" cy="0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63A740-8FE4-6631-421E-3074F21053BD}"/>
              </a:ext>
            </a:extLst>
          </p:cNvPr>
          <p:cNvCxnSpPr>
            <a:cxnSpLocks/>
          </p:cNvCxnSpPr>
          <p:nvPr/>
        </p:nvCxnSpPr>
        <p:spPr>
          <a:xfrm flipV="1">
            <a:off x="6488745" y="3831966"/>
            <a:ext cx="2035495" cy="14286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DD20FF-0CFF-1741-669A-303764BAF990}"/>
              </a:ext>
            </a:extLst>
          </p:cNvPr>
          <p:cNvCxnSpPr>
            <a:cxnSpLocks/>
          </p:cNvCxnSpPr>
          <p:nvPr/>
        </p:nvCxnSpPr>
        <p:spPr>
          <a:xfrm>
            <a:off x="6475412" y="4793179"/>
            <a:ext cx="3054668" cy="0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5C0399B-9206-246B-91B4-D246D954AD25}"/>
              </a:ext>
            </a:extLst>
          </p:cNvPr>
          <p:cNvCxnSpPr>
            <a:cxnSpLocks/>
          </p:cNvCxnSpPr>
          <p:nvPr/>
        </p:nvCxnSpPr>
        <p:spPr>
          <a:xfrm>
            <a:off x="6488745" y="5571806"/>
            <a:ext cx="3884615" cy="0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085FBDA-03A9-B46F-BD54-B6D3B3386626}"/>
              </a:ext>
            </a:extLst>
          </p:cNvPr>
          <p:cNvSpPr txBox="1"/>
          <p:nvPr/>
        </p:nvSpPr>
        <p:spPr>
          <a:xfrm>
            <a:off x="5743791" y="1410314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59BE64B-8941-E989-A92E-7ECB93A895D1}"/>
              </a:ext>
            </a:extLst>
          </p:cNvPr>
          <p:cNvSpPr txBox="1"/>
          <p:nvPr/>
        </p:nvSpPr>
        <p:spPr>
          <a:xfrm>
            <a:off x="5762938" y="2073078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1B964F-D23D-77F3-77C3-8E26888CFBA6}"/>
              </a:ext>
            </a:extLst>
          </p:cNvPr>
          <p:cNvSpPr txBox="1"/>
          <p:nvPr/>
        </p:nvSpPr>
        <p:spPr>
          <a:xfrm>
            <a:off x="5748983" y="2831068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817187-C6FA-DE9D-8485-E589134EEA32}"/>
              </a:ext>
            </a:extLst>
          </p:cNvPr>
          <p:cNvSpPr txBox="1"/>
          <p:nvPr/>
        </p:nvSpPr>
        <p:spPr>
          <a:xfrm>
            <a:off x="5737224" y="3655280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87BA113-C279-9889-017E-E81C5D90C528}"/>
              </a:ext>
            </a:extLst>
          </p:cNvPr>
          <p:cNvSpPr txBox="1"/>
          <p:nvPr/>
        </p:nvSpPr>
        <p:spPr>
          <a:xfrm>
            <a:off x="5754326" y="4608513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45AD08A-0BAC-75E8-A073-A0FD5EEC8B64}"/>
              </a:ext>
            </a:extLst>
          </p:cNvPr>
          <p:cNvSpPr txBox="1"/>
          <p:nvPr/>
        </p:nvSpPr>
        <p:spPr>
          <a:xfrm>
            <a:off x="5786869" y="5374342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A9F80A8-2CA6-2C21-FDAE-D672C0FECF86}"/>
              </a:ext>
            </a:extLst>
          </p:cNvPr>
          <p:cNvSpPr txBox="1"/>
          <p:nvPr/>
        </p:nvSpPr>
        <p:spPr>
          <a:xfrm>
            <a:off x="10925604" y="6111357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17ACEDF-0C3B-6246-BC93-75D013D4291D}"/>
              </a:ext>
            </a:extLst>
          </p:cNvPr>
          <p:cNvSpPr txBox="1"/>
          <p:nvPr/>
        </p:nvSpPr>
        <p:spPr>
          <a:xfrm>
            <a:off x="10188588" y="6073129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C78333-EFB3-3A4E-7770-6FD397C86D98}"/>
              </a:ext>
            </a:extLst>
          </p:cNvPr>
          <p:cNvSpPr txBox="1"/>
          <p:nvPr/>
        </p:nvSpPr>
        <p:spPr>
          <a:xfrm>
            <a:off x="9307536" y="6111357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1AE2233-FACC-93C7-D74B-CB0DC9E36395}"/>
              </a:ext>
            </a:extLst>
          </p:cNvPr>
          <p:cNvSpPr txBox="1"/>
          <p:nvPr/>
        </p:nvSpPr>
        <p:spPr>
          <a:xfrm>
            <a:off x="8558544" y="6111357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BE0D14C-5810-C5B4-271A-A1784963B7B7}"/>
              </a:ext>
            </a:extLst>
          </p:cNvPr>
          <p:cNvSpPr txBox="1"/>
          <p:nvPr/>
        </p:nvSpPr>
        <p:spPr>
          <a:xfrm>
            <a:off x="7786629" y="6134420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BA8971-72F5-ADDA-7963-5780F3F4AAF8}"/>
              </a:ext>
            </a:extLst>
          </p:cNvPr>
          <p:cNvSpPr txBox="1"/>
          <p:nvPr/>
        </p:nvSpPr>
        <p:spPr>
          <a:xfrm>
            <a:off x="6874192" y="6119335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01A1F1-72B2-ACB3-4931-AD5469434544}"/>
              </a:ext>
            </a:extLst>
          </p:cNvPr>
          <p:cNvSpPr txBox="1"/>
          <p:nvPr/>
        </p:nvSpPr>
        <p:spPr>
          <a:xfrm>
            <a:off x="1140046" y="1779646"/>
            <a:ext cx="3836985" cy="37856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Amasis MT Pro Medium" panose="020B0604020202020204" pitchFamily="18" charset="0"/>
              </a:rPr>
              <a:t>What is the cost of moving from point B to point D?  ____________</a:t>
            </a:r>
          </a:p>
          <a:p>
            <a:endParaRPr lang="en-US" sz="2400" dirty="0">
              <a:solidFill>
                <a:srgbClr val="7030A0"/>
              </a:solidFill>
              <a:latin typeface="Amasis MT Pro Medium" panose="020B0604020202020204" pitchFamily="18" charset="0"/>
            </a:endParaRPr>
          </a:p>
          <a:p>
            <a:r>
              <a:rPr lang="en-US" sz="2400" dirty="0">
                <a:solidFill>
                  <a:srgbClr val="7030A0"/>
                </a:solidFill>
                <a:latin typeface="Amasis MT Pro Medium" panose="020B0604020202020204" pitchFamily="18" charset="0"/>
              </a:rPr>
              <a:t>What is the cost of moving from point D to point B? ___________</a:t>
            </a:r>
          </a:p>
          <a:p>
            <a:endParaRPr lang="en-US" sz="2400" dirty="0">
              <a:solidFill>
                <a:srgbClr val="7030A0"/>
              </a:solidFill>
              <a:latin typeface="Amasis MT Pro Medium" panose="020B0604020202020204" pitchFamily="18" charset="0"/>
            </a:endParaRPr>
          </a:p>
          <a:p>
            <a:r>
              <a:rPr lang="en-US" sz="2400" dirty="0">
                <a:solidFill>
                  <a:srgbClr val="7030A0"/>
                </a:solidFill>
                <a:latin typeface="Amasis MT Pro Medium" panose="020B0604020202020204" pitchFamily="18" charset="0"/>
              </a:rPr>
              <a:t>Which point is better point D or point B?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03E0767-07C2-4871-89E1-249C9ABF6D42}"/>
              </a:ext>
            </a:extLst>
          </p:cNvPr>
          <p:cNvCxnSpPr>
            <a:cxnSpLocks/>
          </p:cNvCxnSpPr>
          <p:nvPr/>
        </p:nvCxnSpPr>
        <p:spPr>
          <a:xfrm>
            <a:off x="7027861" y="2249486"/>
            <a:ext cx="0" cy="3869849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16299E1-1E98-FEA8-8058-DB323994E54C}"/>
              </a:ext>
            </a:extLst>
          </p:cNvPr>
          <p:cNvCxnSpPr>
            <a:cxnSpLocks/>
          </p:cNvCxnSpPr>
          <p:nvPr/>
        </p:nvCxnSpPr>
        <p:spPr>
          <a:xfrm>
            <a:off x="7952421" y="3082606"/>
            <a:ext cx="0" cy="3028751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4D2FC50-E024-B3E5-53FC-6FA869EC379C}"/>
              </a:ext>
            </a:extLst>
          </p:cNvPr>
          <p:cNvCxnSpPr>
            <a:cxnSpLocks/>
          </p:cNvCxnSpPr>
          <p:nvPr/>
        </p:nvCxnSpPr>
        <p:spPr>
          <a:xfrm>
            <a:off x="8734741" y="3846252"/>
            <a:ext cx="0" cy="2265105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1452C7B-169B-9912-9967-9590B2746E6F}"/>
              </a:ext>
            </a:extLst>
          </p:cNvPr>
          <p:cNvCxnSpPr>
            <a:cxnSpLocks/>
          </p:cNvCxnSpPr>
          <p:nvPr/>
        </p:nvCxnSpPr>
        <p:spPr>
          <a:xfrm>
            <a:off x="9530080" y="4793179"/>
            <a:ext cx="23931" cy="1318177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6ED62AE-D865-6D1B-6304-55F63DF0C585}"/>
              </a:ext>
            </a:extLst>
          </p:cNvPr>
          <p:cNvCxnSpPr>
            <a:cxnSpLocks/>
          </p:cNvCxnSpPr>
          <p:nvPr/>
        </p:nvCxnSpPr>
        <p:spPr>
          <a:xfrm>
            <a:off x="10402596" y="5559008"/>
            <a:ext cx="0" cy="514121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62A78DF9-018E-398D-5911-69A56114E730}"/>
              </a:ext>
            </a:extLst>
          </p:cNvPr>
          <p:cNvSpPr>
            <a:spLocks noChangeAspect="1"/>
          </p:cNvSpPr>
          <p:nvPr/>
        </p:nvSpPr>
        <p:spPr>
          <a:xfrm>
            <a:off x="7013312" y="2162171"/>
            <a:ext cx="91440" cy="9144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C6DBA34-8103-7A92-9C0A-9545A4B062EA}"/>
              </a:ext>
            </a:extLst>
          </p:cNvPr>
          <p:cNvSpPr>
            <a:spLocks noChangeAspect="1"/>
          </p:cNvSpPr>
          <p:nvPr/>
        </p:nvSpPr>
        <p:spPr>
          <a:xfrm>
            <a:off x="7928509" y="3048632"/>
            <a:ext cx="91440" cy="9144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EEEDF9B-334A-4F1F-65A7-FF31275AE88A}"/>
              </a:ext>
            </a:extLst>
          </p:cNvPr>
          <p:cNvSpPr>
            <a:spLocks noChangeAspect="1"/>
          </p:cNvSpPr>
          <p:nvPr/>
        </p:nvSpPr>
        <p:spPr>
          <a:xfrm>
            <a:off x="8728868" y="3800733"/>
            <a:ext cx="91440" cy="9144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4C9E44C-2A53-DF29-05EE-B6537AFF4CAA}"/>
              </a:ext>
            </a:extLst>
          </p:cNvPr>
          <p:cNvSpPr>
            <a:spLocks noChangeAspect="1"/>
          </p:cNvSpPr>
          <p:nvPr/>
        </p:nvSpPr>
        <p:spPr>
          <a:xfrm flipV="1">
            <a:off x="9553991" y="4656018"/>
            <a:ext cx="91440" cy="9144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45B18E2-7AA4-2E54-8C48-779B7A243558}"/>
              </a:ext>
            </a:extLst>
          </p:cNvPr>
          <p:cNvSpPr>
            <a:spLocks noChangeAspect="1"/>
          </p:cNvSpPr>
          <p:nvPr/>
        </p:nvSpPr>
        <p:spPr>
          <a:xfrm>
            <a:off x="10406060" y="5490226"/>
            <a:ext cx="91440" cy="9144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606236-38C4-3940-A61C-3EC896D60632}"/>
              </a:ext>
            </a:extLst>
          </p:cNvPr>
          <p:cNvSpPr txBox="1"/>
          <p:nvPr/>
        </p:nvSpPr>
        <p:spPr>
          <a:xfrm>
            <a:off x="7225034" y="1779646"/>
            <a:ext cx="320612" cy="382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5C95D7-0969-A763-E93F-3D09C6F6E97F}"/>
              </a:ext>
            </a:extLst>
          </p:cNvPr>
          <p:cNvSpPr txBox="1"/>
          <p:nvPr/>
        </p:nvSpPr>
        <p:spPr>
          <a:xfrm>
            <a:off x="7153028" y="1851937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F71475-2D67-D670-ECA4-1EC3EA3C1670}"/>
              </a:ext>
            </a:extLst>
          </p:cNvPr>
          <p:cNvSpPr txBox="1"/>
          <p:nvPr/>
        </p:nvSpPr>
        <p:spPr>
          <a:xfrm>
            <a:off x="6437528" y="1264686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574904-2553-ECFD-7214-4B1E88234200}"/>
              </a:ext>
            </a:extLst>
          </p:cNvPr>
          <p:cNvSpPr txBox="1"/>
          <p:nvPr/>
        </p:nvSpPr>
        <p:spPr>
          <a:xfrm>
            <a:off x="8006094" y="2732554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A40D56F-D3B1-492E-2FD2-D88ECF0FF2CC}"/>
              </a:ext>
            </a:extLst>
          </p:cNvPr>
          <p:cNvSpPr txBox="1"/>
          <p:nvPr/>
        </p:nvSpPr>
        <p:spPr>
          <a:xfrm>
            <a:off x="8841579" y="3458006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39B38BD-2BF8-D547-E791-A96C1AE8EBFE}"/>
              </a:ext>
            </a:extLst>
          </p:cNvPr>
          <p:cNvSpPr txBox="1"/>
          <p:nvPr/>
        </p:nvSpPr>
        <p:spPr>
          <a:xfrm>
            <a:off x="9597693" y="4330078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5E11350-6C3A-CF47-1A37-3124CB40D5CA}"/>
              </a:ext>
            </a:extLst>
          </p:cNvPr>
          <p:cNvSpPr txBox="1"/>
          <p:nvPr/>
        </p:nvSpPr>
        <p:spPr>
          <a:xfrm>
            <a:off x="10505912" y="5164286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F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45D5D7B-3EF6-7C4B-429F-5F66B90944C2}"/>
              </a:ext>
            </a:extLst>
          </p:cNvPr>
          <p:cNvSpPr txBox="1"/>
          <p:nvPr/>
        </p:nvSpPr>
        <p:spPr>
          <a:xfrm>
            <a:off x="10990650" y="5795775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684800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5312007C-A25D-8F71-7549-7F760973C724}"/>
              </a:ext>
            </a:extLst>
          </p:cNvPr>
          <p:cNvGrpSpPr/>
          <p:nvPr/>
        </p:nvGrpSpPr>
        <p:grpSpPr>
          <a:xfrm>
            <a:off x="5339080" y="292236"/>
            <a:ext cx="5652451" cy="5938328"/>
            <a:chOff x="5464814" y="301154"/>
            <a:chExt cx="5652451" cy="593832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E9ADD732-B196-EBA6-9B7E-B44C622BB3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64814" y="301154"/>
              <a:ext cx="5652451" cy="5938328"/>
            </a:xfrm>
            <a:prstGeom prst="rect">
              <a:avLst/>
            </a:prstGeom>
          </p:spPr>
        </p:pic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EDF4C19-EB71-E168-5F76-3655F0473CD1}"/>
                </a:ext>
              </a:extLst>
            </p:cNvPr>
            <p:cNvSpPr/>
            <p:nvPr/>
          </p:nvSpPr>
          <p:spPr>
            <a:xfrm>
              <a:off x="5667375" y="1152525"/>
              <a:ext cx="4276725" cy="4800600"/>
            </a:xfrm>
            <a:custGeom>
              <a:avLst/>
              <a:gdLst>
                <a:gd name="connsiteX0" fmla="*/ 0 w 4276725"/>
                <a:gd name="connsiteY0" fmla="*/ 0 h 4800600"/>
                <a:gd name="connsiteX1" fmla="*/ 3400425 w 4276725"/>
                <a:gd name="connsiteY1" fmla="*/ 1409700 h 4800600"/>
                <a:gd name="connsiteX2" fmla="*/ 4276725 w 4276725"/>
                <a:gd name="connsiteY2" fmla="*/ 4800600 h 48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76725" h="4800600">
                  <a:moveTo>
                    <a:pt x="0" y="0"/>
                  </a:moveTo>
                  <a:cubicBezTo>
                    <a:pt x="1343819" y="304800"/>
                    <a:pt x="2687638" y="609600"/>
                    <a:pt x="3400425" y="1409700"/>
                  </a:cubicBezTo>
                  <a:cubicBezTo>
                    <a:pt x="4113213" y="2209800"/>
                    <a:pt x="4194969" y="3505200"/>
                    <a:pt x="4276725" y="4800600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058528E-28B4-C287-2FA6-321CE99F5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852" y="627436"/>
            <a:ext cx="3227063" cy="2278324"/>
          </a:xfrm>
        </p:spPr>
        <p:txBody>
          <a:bodyPr>
            <a:normAutofit/>
          </a:bodyPr>
          <a:lstStyle/>
          <a:p>
            <a:r>
              <a:rPr lang="en-US" dirty="0"/>
              <a:t>PPC Increasing Opportunity Costs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5A1973C-3B9E-9C84-9638-56A062C76254}"/>
              </a:ext>
            </a:extLst>
          </p:cNvPr>
          <p:cNvGrpSpPr/>
          <p:nvPr/>
        </p:nvGrpSpPr>
        <p:grpSpPr>
          <a:xfrm>
            <a:off x="4488016" y="427381"/>
            <a:ext cx="6419059" cy="5876654"/>
            <a:chOff x="4488016" y="427381"/>
            <a:chExt cx="6419059" cy="587665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551C8C6-32BE-B0C9-E7B7-382F698EDB12}"/>
                </a:ext>
              </a:extLst>
            </p:cNvPr>
            <p:cNvSpPr txBox="1"/>
            <p:nvPr/>
          </p:nvSpPr>
          <p:spPr>
            <a:xfrm>
              <a:off x="4488016" y="427381"/>
              <a:ext cx="9426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Robots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0A1F9DF-23EA-2855-D37E-1DCCFA336006}"/>
                </a:ext>
              </a:extLst>
            </p:cNvPr>
            <p:cNvSpPr txBox="1"/>
            <p:nvPr/>
          </p:nvSpPr>
          <p:spPr>
            <a:xfrm>
              <a:off x="10061255" y="5903925"/>
              <a:ext cx="8458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rPr>
                <a:t>Pizza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A4E7A860-6C50-186C-3C72-1C36DE73AA55}"/>
              </a:ext>
            </a:extLst>
          </p:cNvPr>
          <p:cNvSpPr txBox="1"/>
          <p:nvPr/>
        </p:nvSpPr>
        <p:spPr>
          <a:xfrm>
            <a:off x="853440" y="3078480"/>
            <a:ext cx="42840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In this version of the PPC the goods have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imperfectly substitutable inputs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This means as you get closer to either extreme (all pizza or all robots) the ratio changes adding the last robot costs MORE Pizza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or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Adding the last pizza costs more robots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BB6766-2994-011B-EA13-57E750A98E4C}"/>
              </a:ext>
            </a:extLst>
          </p:cNvPr>
          <p:cNvSpPr txBox="1"/>
          <p:nvPr/>
        </p:nvSpPr>
        <p:spPr>
          <a:xfrm>
            <a:off x="9634916" y="5897304"/>
            <a:ext cx="942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60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E2785D-3024-92CE-9B01-CD4478043F1C}"/>
              </a:ext>
            </a:extLst>
          </p:cNvPr>
          <p:cNvSpPr txBox="1"/>
          <p:nvPr/>
        </p:nvSpPr>
        <p:spPr>
          <a:xfrm>
            <a:off x="4895363" y="943552"/>
            <a:ext cx="53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60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316085-D6AA-6B38-D6A6-8EA9B481290D}"/>
              </a:ext>
            </a:extLst>
          </p:cNvPr>
          <p:cNvCxnSpPr>
            <a:cxnSpLocks/>
          </p:cNvCxnSpPr>
          <p:nvPr/>
        </p:nvCxnSpPr>
        <p:spPr>
          <a:xfrm>
            <a:off x="5541640" y="1766598"/>
            <a:ext cx="2138363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8AE8134-6BD3-145C-EB0C-28F415D4F96F}"/>
              </a:ext>
            </a:extLst>
          </p:cNvPr>
          <p:cNvCxnSpPr>
            <a:cxnSpLocks/>
          </p:cNvCxnSpPr>
          <p:nvPr/>
        </p:nvCxnSpPr>
        <p:spPr>
          <a:xfrm>
            <a:off x="5541640" y="2702560"/>
            <a:ext cx="356172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5622A36-059D-C018-57C1-F42374D84F2E}"/>
              </a:ext>
            </a:extLst>
          </p:cNvPr>
          <p:cNvCxnSpPr>
            <a:cxnSpLocks/>
          </p:cNvCxnSpPr>
          <p:nvPr/>
        </p:nvCxnSpPr>
        <p:spPr>
          <a:xfrm>
            <a:off x="5541640" y="4033520"/>
            <a:ext cx="3993679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433254D-44AF-F70B-F648-453CD588184B}"/>
              </a:ext>
            </a:extLst>
          </p:cNvPr>
          <p:cNvCxnSpPr/>
          <p:nvPr/>
        </p:nvCxnSpPr>
        <p:spPr>
          <a:xfrm>
            <a:off x="5541640" y="5039360"/>
            <a:ext cx="418148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5251F1A-DBD9-53CF-A7BD-6EDD81E3B8F6}"/>
              </a:ext>
            </a:extLst>
          </p:cNvPr>
          <p:cNvSpPr txBox="1"/>
          <p:nvPr/>
        </p:nvSpPr>
        <p:spPr>
          <a:xfrm>
            <a:off x="4870845" y="2484199"/>
            <a:ext cx="53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40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00CBBCA-8EA5-6F8D-7FFC-67FD1708736E}"/>
              </a:ext>
            </a:extLst>
          </p:cNvPr>
          <p:cNvSpPr txBox="1"/>
          <p:nvPr/>
        </p:nvSpPr>
        <p:spPr>
          <a:xfrm>
            <a:off x="4882031" y="1566543"/>
            <a:ext cx="53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2019FE-B8F6-36FC-E8BE-FAA09E110D9B}"/>
              </a:ext>
            </a:extLst>
          </p:cNvPr>
          <p:cNvSpPr txBox="1"/>
          <p:nvPr/>
        </p:nvSpPr>
        <p:spPr>
          <a:xfrm>
            <a:off x="4959344" y="3896987"/>
            <a:ext cx="53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5D770C8-39F4-E4AF-DBAD-AFE7AD840E3F}"/>
              </a:ext>
            </a:extLst>
          </p:cNvPr>
          <p:cNvSpPr txBox="1"/>
          <p:nvPr/>
        </p:nvSpPr>
        <p:spPr>
          <a:xfrm>
            <a:off x="4913853" y="4836094"/>
            <a:ext cx="53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1184D27-73E4-5020-7F4E-37B0404205BD}"/>
              </a:ext>
            </a:extLst>
          </p:cNvPr>
          <p:cNvCxnSpPr>
            <a:cxnSpLocks/>
          </p:cNvCxnSpPr>
          <p:nvPr/>
        </p:nvCxnSpPr>
        <p:spPr>
          <a:xfrm flipV="1">
            <a:off x="7632380" y="1766598"/>
            <a:ext cx="0" cy="4177609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5463903-AF45-5ACA-ACA0-55B51F823255}"/>
              </a:ext>
            </a:extLst>
          </p:cNvPr>
          <p:cNvCxnSpPr>
            <a:cxnSpLocks/>
          </p:cNvCxnSpPr>
          <p:nvPr/>
        </p:nvCxnSpPr>
        <p:spPr>
          <a:xfrm flipV="1">
            <a:off x="6484300" y="1343662"/>
            <a:ext cx="0" cy="463923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ABAE5EC-8240-3ED2-0296-BFAB5D3F7216}"/>
              </a:ext>
            </a:extLst>
          </p:cNvPr>
          <p:cNvCxnSpPr>
            <a:cxnSpLocks/>
          </p:cNvCxnSpPr>
          <p:nvPr/>
        </p:nvCxnSpPr>
        <p:spPr>
          <a:xfrm flipV="1">
            <a:off x="9014140" y="2628265"/>
            <a:ext cx="0" cy="3315942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08F4BA1-10FC-34D8-5774-799555B162AF}"/>
              </a:ext>
            </a:extLst>
          </p:cNvPr>
          <p:cNvCxnSpPr>
            <a:cxnSpLocks/>
          </p:cNvCxnSpPr>
          <p:nvPr/>
        </p:nvCxnSpPr>
        <p:spPr>
          <a:xfrm flipV="1">
            <a:off x="9547699" y="4033520"/>
            <a:ext cx="0" cy="186457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C2C4D813-73A2-2176-A1C8-D15E8188EA1C}"/>
              </a:ext>
            </a:extLst>
          </p:cNvPr>
          <p:cNvSpPr txBox="1"/>
          <p:nvPr/>
        </p:nvSpPr>
        <p:spPr>
          <a:xfrm>
            <a:off x="8801838" y="5897304"/>
            <a:ext cx="53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40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62C37CA-7D51-4267-4A69-F19673A03CD6}"/>
              </a:ext>
            </a:extLst>
          </p:cNvPr>
          <p:cNvSpPr txBox="1"/>
          <p:nvPr/>
        </p:nvSpPr>
        <p:spPr>
          <a:xfrm>
            <a:off x="7368212" y="5905675"/>
            <a:ext cx="53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5BA8352-D182-9150-AD4D-0D3B09B8AD81}"/>
              </a:ext>
            </a:extLst>
          </p:cNvPr>
          <p:cNvSpPr txBox="1"/>
          <p:nvPr/>
        </p:nvSpPr>
        <p:spPr>
          <a:xfrm>
            <a:off x="6170462" y="5897304"/>
            <a:ext cx="53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10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AFD56B0-74BA-1B2C-0628-A3647E612E97}"/>
              </a:ext>
            </a:extLst>
          </p:cNvPr>
          <p:cNvSpPr txBox="1"/>
          <p:nvPr/>
        </p:nvSpPr>
        <p:spPr>
          <a:xfrm>
            <a:off x="4870845" y="1252298"/>
            <a:ext cx="53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57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18B87FC-055F-2C22-6853-14697680DA04}"/>
              </a:ext>
            </a:extLst>
          </p:cNvPr>
          <p:cNvCxnSpPr>
            <a:cxnSpLocks/>
          </p:cNvCxnSpPr>
          <p:nvPr/>
        </p:nvCxnSpPr>
        <p:spPr>
          <a:xfrm>
            <a:off x="5492592" y="1362740"/>
            <a:ext cx="991708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33941782-B5E4-1B99-9B86-C246B8F19CB0}"/>
              </a:ext>
            </a:extLst>
          </p:cNvPr>
          <p:cNvSpPr txBox="1"/>
          <p:nvPr/>
        </p:nvSpPr>
        <p:spPr>
          <a:xfrm>
            <a:off x="9350745" y="5887331"/>
            <a:ext cx="53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55</a:t>
            </a:r>
          </a:p>
        </p:txBody>
      </p:sp>
    </p:spTree>
    <p:extLst>
      <p:ext uri="{BB962C8B-B14F-4D97-AF65-F5344CB8AC3E}">
        <p14:creationId xmlns:p14="http://schemas.microsoft.com/office/powerpoint/2010/main" val="3495215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E72F48-512B-5216-82CC-9EA11EC66D3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CEB47B-C497-A2AC-B1F1-91D6ECEBE4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763" y="461746"/>
            <a:ext cx="5934508" cy="59345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DF0A715-8FE9-DA91-CD85-2918B8AEBD26}"/>
              </a:ext>
            </a:extLst>
          </p:cNvPr>
          <p:cNvSpPr txBox="1"/>
          <p:nvPr/>
        </p:nvSpPr>
        <p:spPr>
          <a:xfrm>
            <a:off x="5503861" y="990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Pizza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63EC672-1341-EF5B-B4E7-ADFAAFCB25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14133" y="279636"/>
            <a:ext cx="4070667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PPC- Constant opportunity costs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3BB1FD-6184-4A73-BAC4-A688959F35C3}"/>
              </a:ext>
            </a:extLst>
          </p:cNvPr>
          <p:cNvSpPr txBox="1"/>
          <p:nvPr/>
        </p:nvSpPr>
        <p:spPr>
          <a:xfrm>
            <a:off x="11276446" y="611135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Robots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896502D-EE62-671E-D61A-2510C8D94FB6}"/>
              </a:ext>
            </a:extLst>
          </p:cNvPr>
          <p:cNvCxnSpPr/>
          <p:nvPr/>
        </p:nvCxnSpPr>
        <p:spPr>
          <a:xfrm>
            <a:off x="6410325" y="1552575"/>
            <a:ext cx="4637086" cy="4558783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BD4D7A-D2E1-CB28-3CB9-EC22EEC63A51}"/>
              </a:ext>
            </a:extLst>
          </p:cNvPr>
          <p:cNvCxnSpPr/>
          <p:nvPr/>
        </p:nvCxnSpPr>
        <p:spPr>
          <a:xfrm>
            <a:off x="6410325" y="2249486"/>
            <a:ext cx="665163" cy="0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466F592-9926-178E-DA7B-2D5CF1705499}"/>
              </a:ext>
            </a:extLst>
          </p:cNvPr>
          <p:cNvCxnSpPr>
            <a:cxnSpLocks/>
          </p:cNvCxnSpPr>
          <p:nvPr/>
        </p:nvCxnSpPr>
        <p:spPr>
          <a:xfrm>
            <a:off x="6410324" y="3082606"/>
            <a:ext cx="1433196" cy="0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63A740-8FE4-6631-421E-3074F21053BD}"/>
              </a:ext>
            </a:extLst>
          </p:cNvPr>
          <p:cNvCxnSpPr>
            <a:cxnSpLocks/>
          </p:cNvCxnSpPr>
          <p:nvPr/>
        </p:nvCxnSpPr>
        <p:spPr>
          <a:xfrm flipV="1">
            <a:off x="6488745" y="3831966"/>
            <a:ext cx="2035495" cy="14286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DD20FF-0CFF-1741-669A-303764BAF990}"/>
              </a:ext>
            </a:extLst>
          </p:cNvPr>
          <p:cNvCxnSpPr>
            <a:cxnSpLocks/>
          </p:cNvCxnSpPr>
          <p:nvPr/>
        </p:nvCxnSpPr>
        <p:spPr>
          <a:xfrm>
            <a:off x="6475412" y="4793179"/>
            <a:ext cx="3054668" cy="0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5C0399B-9206-246B-91B4-D246D954AD25}"/>
              </a:ext>
            </a:extLst>
          </p:cNvPr>
          <p:cNvCxnSpPr>
            <a:cxnSpLocks/>
          </p:cNvCxnSpPr>
          <p:nvPr/>
        </p:nvCxnSpPr>
        <p:spPr>
          <a:xfrm>
            <a:off x="6488745" y="5571806"/>
            <a:ext cx="3884615" cy="0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085FBDA-03A9-B46F-BD54-B6D3B3386626}"/>
              </a:ext>
            </a:extLst>
          </p:cNvPr>
          <p:cNvSpPr txBox="1"/>
          <p:nvPr/>
        </p:nvSpPr>
        <p:spPr>
          <a:xfrm>
            <a:off x="5743791" y="1410314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59BE64B-8941-E989-A92E-7ECB93A895D1}"/>
              </a:ext>
            </a:extLst>
          </p:cNvPr>
          <p:cNvSpPr txBox="1"/>
          <p:nvPr/>
        </p:nvSpPr>
        <p:spPr>
          <a:xfrm>
            <a:off x="5762938" y="2073078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1B964F-D23D-77F3-77C3-8E26888CFBA6}"/>
              </a:ext>
            </a:extLst>
          </p:cNvPr>
          <p:cNvSpPr txBox="1"/>
          <p:nvPr/>
        </p:nvSpPr>
        <p:spPr>
          <a:xfrm>
            <a:off x="5748983" y="2831068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817187-C6FA-DE9D-8485-E589134EEA32}"/>
              </a:ext>
            </a:extLst>
          </p:cNvPr>
          <p:cNvSpPr txBox="1"/>
          <p:nvPr/>
        </p:nvSpPr>
        <p:spPr>
          <a:xfrm>
            <a:off x="5737224" y="3655280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87BA113-C279-9889-017E-E81C5D90C528}"/>
              </a:ext>
            </a:extLst>
          </p:cNvPr>
          <p:cNvSpPr txBox="1"/>
          <p:nvPr/>
        </p:nvSpPr>
        <p:spPr>
          <a:xfrm>
            <a:off x="5754326" y="4608513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45AD08A-0BAC-75E8-A073-A0FD5EEC8B64}"/>
              </a:ext>
            </a:extLst>
          </p:cNvPr>
          <p:cNvSpPr txBox="1"/>
          <p:nvPr/>
        </p:nvSpPr>
        <p:spPr>
          <a:xfrm>
            <a:off x="5786869" y="5374342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A9F80A8-2CA6-2C21-FDAE-D672C0FECF86}"/>
              </a:ext>
            </a:extLst>
          </p:cNvPr>
          <p:cNvSpPr txBox="1"/>
          <p:nvPr/>
        </p:nvSpPr>
        <p:spPr>
          <a:xfrm>
            <a:off x="10925604" y="6111357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17ACEDF-0C3B-6246-BC93-75D013D4291D}"/>
              </a:ext>
            </a:extLst>
          </p:cNvPr>
          <p:cNvSpPr txBox="1"/>
          <p:nvPr/>
        </p:nvSpPr>
        <p:spPr>
          <a:xfrm>
            <a:off x="10188588" y="6073129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C78333-EFB3-3A4E-7770-6FD397C86D98}"/>
              </a:ext>
            </a:extLst>
          </p:cNvPr>
          <p:cNvSpPr txBox="1"/>
          <p:nvPr/>
        </p:nvSpPr>
        <p:spPr>
          <a:xfrm>
            <a:off x="9307536" y="6111357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1AE2233-FACC-93C7-D74B-CB0DC9E36395}"/>
              </a:ext>
            </a:extLst>
          </p:cNvPr>
          <p:cNvSpPr txBox="1"/>
          <p:nvPr/>
        </p:nvSpPr>
        <p:spPr>
          <a:xfrm>
            <a:off x="8558544" y="6111357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BE0D14C-5810-C5B4-271A-A1784963B7B7}"/>
              </a:ext>
            </a:extLst>
          </p:cNvPr>
          <p:cNvSpPr txBox="1"/>
          <p:nvPr/>
        </p:nvSpPr>
        <p:spPr>
          <a:xfrm>
            <a:off x="7786629" y="6134420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BA8971-72F5-ADDA-7963-5780F3F4AAF8}"/>
              </a:ext>
            </a:extLst>
          </p:cNvPr>
          <p:cNvSpPr txBox="1"/>
          <p:nvPr/>
        </p:nvSpPr>
        <p:spPr>
          <a:xfrm>
            <a:off x="6874192" y="6119335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01A1F1-72B2-ACB3-4931-AD5469434544}"/>
              </a:ext>
            </a:extLst>
          </p:cNvPr>
          <p:cNvSpPr txBox="1"/>
          <p:nvPr/>
        </p:nvSpPr>
        <p:spPr>
          <a:xfrm>
            <a:off x="1140046" y="1779646"/>
            <a:ext cx="3836985" cy="4524315"/>
          </a:xfrm>
          <a:prstGeom prst="rect">
            <a:avLst/>
          </a:prstGeom>
          <a:gradFill flip="none" rotWithShape="1">
            <a:gsLst>
              <a:gs pos="95000">
                <a:srgbClr val="00B0F0"/>
              </a:gs>
              <a:gs pos="60000">
                <a:schemeClr val="tx2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Amasis MT Pro Medium" panose="020B0604020202020204" pitchFamily="18" charset="0"/>
              </a:rPr>
              <a:t>Inefficient- Any point below the PPC curve is possible but inefficient</a:t>
            </a:r>
          </a:p>
          <a:p>
            <a:endParaRPr lang="en-US" sz="2400" dirty="0">
              <a:solidFill>
                <a:srgbClr val="7030A0"/>
              </a:solidFill>
              <a:latin typeface="Amasis MT Pro Medium" panose="020B0604020202020204" pitchFamily="18" charset="0"/>
            </a:endParaRPr>
          </a:p>
          <a:p>
            <a:r>
              <a:rPr lang="en-US" sz="2400" dirty="0">
                <a:solidFill>
                  <a:srgbClr val="7030A0"/>
                </a:solidFill>
                <a:latin typeface="Amasis MT Pro Medium" panose="020B0604020202020204" pitchFamily="18" charset="0"/>
              </a:rPr>
              <a:t>Synonyms that mean the same thing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Amasis MT Pro Medium" panose="020B0604020202020204" pitchFamily="18" charset="0"/>
              </a:rPr>
              <a:t>In a recession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Amasis MT Pro Medium" panose="020B0604020202020204" pitchFamily="18" charset="0"/>
              </a:rPr>
              <a:t>High Unemployment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Amasis MT Pro Medium" panose="020B0604020202020204" pitchFamily="18" charset="0"/>
              </a:rPr>
              <a:t>Resources not being fully utilized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Amasis MT Pro Medium" panose="020B0604020202020204" pitchFamily="18" charset="0"/>
              </a:rPr>
              <a:t>Producing below capacity 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03E0767-07C2-4871-89E1-249C9ABF6D42}"/>
              </a:ext>
            </a:extLst>
          </p:cNvPr>
          <p:cNvCxnSpPr>
            <a:cxnSpLocks/>
          </p:cNvCxnSpPr>
          <p:nvPr/>
        </p:nvCxnSpPr>
        <p:spPr>
          <a:xfrm>
            <a:off x="7027861" y="2249486"/>
            <a:ext cx="0" cy="3869849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16299E1-1E98-FEA8-8058-DB323994E54C}"/>
              </a:ext>
            </a:extLst>
          </p:cNvPr>
          <p:cNvCxnSpPr>
            <a:cxnSpLocks/>
          </p:cNvCxnSpPr>
          <p:nvPr/>
        </p:nvCxnSpPr>
        <p:spPr>
          <a:xfrm>
            <a:off x="7952421" y="3082606"/>
            <a:ext cx="0" cy="3028751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4D2FC50-E024-B3E5-53FC-6FA869EC379C}"/>
              </a:ext>
            </a:extLst>
          </p:cNvPr>
          <p:cNvCxnSpPr>
            <a:cxnSpLocks/>
          </p:cNvCxnSpPr>
          <p:nvPr/>
        </p:nvCxnSpPr>
        <p:spPr>
          <a:xfrm>
            <a:off x="8734741" y="3846252"/>
            <a:ext cx="0" cy="2265105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1452C7B-169B-9912-9967-9590B2746E6F}"/>
              </a:ext>
            </a:extLst>
          </p:cNvPr>
          <p:cNvCxnSpPr>
            <a:cxnSpLocks/>
          </p:cNvCxnSpPr>
          <p:nvPr/>
        </p:nvCxnSpPr>
        <p:spPr>
          <a:xfrm>
            <a:off x="9530080" y="4793179"/>
            <a:ext cx="23931" cy="1318177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6ED62AE-D865-6D1B-6304-55F63DF0C585}"/>
              </a:ext>
            </a:extLst>
          </p:cNvPr>
          <p:cNvCxnSpPr>
            <a:cxnSpLocks/>
          </p:cNvCxnSpPr>
          <p:nvPr/>
        </p:nvCxnSpPr>
        <p:spPr>
          <a:xfrm>
            <a:off x="10402596" y="5559008"/>
            <a:ext cx="0" cy="514121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62A78DF9-018E-398D-5911-69A56114E730}"/>
              </a:ext>
            </a:extLst>
          </p:cNvPr>
          <p:cNvSpPr>
            <a:spLocks noChangeAspect="1"/>
          </p:cNvSpPr>
          <p:nvPr/>
        </p:nvSpPr>
        <p:spPr>
          <a:xfrm>
            <a:off x="7013312" y="2162171"/>
            <a:ext cx="91440" cy="9144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C6DBA34-8103-7A92-9C0A-9545A4B062EA}"/>
              </a:ext>
            </a:extLst>
          </p:cNvPr>
          <p:cNvSpPr>
            <a:spLocks noChangeAspect="1"/>
          </p:cNvSpPr>
          <p:nvPr/>
        </p:nvSpPr>
        <p:spPr>
          <a:xfrm>
            <a:off x="7928509" y="3048632"/>
            <a:ext cx="91440" cy="9144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EEEDF9B-334A-4F1F-65A7-FF31275AE88A}"/>
              </a:ext>
            </a:extLst>
          </p:cNvPr>
          <p:cNvSpPr>
            <a:spLocks noChangeAspect="1"/>
          </p:cNvSpPr>
          <p:nvPr/>
        </p:nvSpPr>
        <p:spPr>
          <a:xfrm>
            <a:off x="8728868" y="3800733"/>
            <a:ext cx="91440" cy="9144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4C9E44C-2A53-DF29-05EE-B6537AFF4CAA}"/>
              </a:ext>
            </a:extLst>
          </p:cNvPr>
          <p:cNvSpPr>
            <a:spLocks noChangeAspect="1"/>
          </p:cNvSpPr>
          <p:nvPr/>
        </p:nvSpPr>
        <p:spPr>
          <a:xfrm flipV="1">
            <a:off x="9553991" y="4656018"/>
            <a:ext cx="91440" cy="9144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45B18E2-7AA4-2E54-8C48-779B7A243558}"/>
              </a:ext>
            </a:extLst>
          </p:cNvPr>
          <p:cNvSpPr>
            <a:spLocks noChangeAspect="1"/>
          </p:cNvSpPr>
          <p:nvPr/>
        </p:nvSpPr>
        <p:spPr>
          <a:xfrm>
            <a:off x="10406060" y="5490226"/>
            <a:ext cx="91440" cy="9144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606236-38C4-3940-A61C-3EC896D60632}"/>
              </a:ext>
            </a:extLst>
          </p:cNvPr>
          <p:cNvSpPr txBox="1"/>
          <p:nvPr/>
        </p:nvSpPr>
        <p:spPr>
          <a:xfrm>
            <a:off x="7225034" y="1779646"/>
            <a:ext cx="320612" cy="382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5C95D7-0969-A763-E93F-3D09C6F6E97F}"/>
              </a:ext>
            </a:extLst>
          </p:cNvPr>
          <p:cNvSpPr txBox="1"/>
          <p:nvPr/>
        </p:nvSpPr>
        <p:spPr>
          <a:xfrm>
            <a:off x="7153028" y="1851937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F71475-2D67-D670-ECA4-1EC3EA3C1670}"/>
              </a:ext>
            </a:extLst>
          </p:cNvPr>
          <p:cNvSpPr txBox="1"/>
          <p:nvPr/>
        </p:nvSpPr>
        <p:spPr>
          <a:xfrm>
            <a:off x="6437528" y="1264686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574904-2553-ECFD-7214-4B1E88234200}"/>
              </a:ext>
            </a:extLst>
          </p:cNvPr>
          <p:cNvSpPr txBox="1"/>
          <p:nvPr/>
        </p:nvSpPr>
        <p:spPr>
          <a:xfrm>
            <a:off x="8006094" y="2732554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A40D56F-D3B1-492E-2FD2-D88ECF0FF2CC}"/>
              </a:ext>
            </a:extLst>
          </p:cNvPr>
          <p:cNvSpPr txBox="1"/>
          <p:nvPr/>
        </p:nvSpPr>
        <p:spPr>
          <a:xfrm>
            <a:off x="8841579" y="3458006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39B38BD-2BF8-D547-E791-A96C1AE8EBFE}"/>
              </a:ext>
            </a:extLst>
          </p:cNvPr>
          <p:cNvSpPr txBox="1"/>
          <p:nvPr/>
        </p:nvSpPr>
        <p:spPr>
          <a:xfrm>
            <a:off x="9597693" y="4330078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5E11350-6C3A-CF47-1A37-3124CB40D5CA}"/>
              </a:ext>
            </a:extLst>
          </p:cNvPr>
          <p:cNvSpPr txBox="1"/>
          <p:nvPr/>
        </p:nvSpPr>
        <p:spPr>
          <a:xfrm>
            <a:off x="10505912" y="5164286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F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45D5D7B-3EF6-7C4B-429F-5F66B90944C2}"/>
              </a:ext>
            </a:extLst>
          </p:cNvPr>
          <p:cNvSpPr txBox="1"/>
          <p:nvPr/>
        </p:nvSpPr>
        <p:spPr>
          <a:xfrm>
            <a:off x="10990650" y="5795775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G</a:t>
            </a:r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0E8D0978-EBCA-48D3-9BFC-AC77402895ED}"/>
              </a:ext>
            </a:extLst>
          </p:cNvPr>
          <p:cNvSpPr/>
          <p:nvPr/>
        </p:nvSpPr>
        <p:spPr>
          <a:xfrm>
            <a:off x="6460654" y="1747526"/>
            <a:ext cx="4363925" cy="4340688"/>
          </a:xfrm>
          <a:prstGeom prst="rtTriangle">
            <a:avLst/>
          </a:prstGeom>
          <a:solidFill>
            <a:srgbClr val="FF0000">
              <a:alpha val="21000"/>
            </a:srgbClr>
          </a:solidFill>
          <a:ln>
            <a:solidFill>
              <a:srgbClr val="FF0000">
                <a:alpha val="1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01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E72F48-512B-5216-82CC-9EA11EC66D3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CEB47B-C497-A2AC-B1F1-91D6ECEBE4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763" y="461746"/>
            <a:ext cx="5934508" cy="59345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DF0A715-8FE9-DA91-CD85-2918B8AEBD26}"/>
              </a:ext>
            </a:extLst>
          </p:cNvPr>
          <p:cNvSpPr txBox="1"/>
          <p:nvPr/>
        </p:nvSpPr>
        <p:spPr>
          <a:xfrm>
            <a:off x="5503861" y="990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Pizza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63EC672-1341-EF5B-B4E7-ADFAAFCB25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14133" y="279636"/>
            <a:ext cx="4070667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PPC- Constant opportunity costs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3BB1FD-6184-4A73-BAC4-A688959F35C3}"/>
              </a:ext>
            </a:extLst>
          </p:cNvPr>
          <p:cNvSpPr txBox="1"/>
          <p:nvPr/>
        </p:nvSpPr>
        <p:spPr>
          <a:xfrm>
            <a:off x="11276446" y="611135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Robots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896502D-EE62-671E-D61A-2510C8D94FB6}"/>
              </a:ext>
            </a:extLst>
          </p:cNvPr>
          <p:cNvCxnSpPr/>
          <p:nvPr/>
        </p:nvCxnSpPr>
        <p:spPr>
          <a:xfrm>
            <a:off x="6410325" y="1552575"/>
            <a:ext cx="4637086" cy="4558783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BD4D7A-D2E1-CB28-3CB9-EC22EEC63A51}"/>
              </a:ext>
            </a:extLst>
          </p:cNvPr>
          <p:cNvCxnSpPr/>
          <p:nvPr/>
        </p:nvCxnSpPr>
        <p:spPr>
          <a:xfrm>
            <a:off x="6410325" y="2249486"/>
            <a:ext cx="665163" cy="0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466F592-9926-178E-DA7B-2D5CF1705499}"/>
              </a:ext>
            </a:extLst>
          </p:cNvPr>
          <p:cNvCxnSpPr>
            <a:cxnSpLocks/>
          </p:cNvCxnSpPr>
          <p:nvPr/>
        </p:nvCxnSpPr>
        <p:spPr>
          <a:xfrm>
            <a:off x="6410324" y="3082606"/>
            <a:ext cx="1433196" cy="0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63A740-8FE4-6631-421E-3074F21053BD}"/>
              </a:ext>
            </a:extLst>
          </p:cNvPr>
          <p:cNvCxnSpPr>
            <a:cxnSpLocks/>
          </p:cNvCxnSpPr>
          <p:nvPr/>
        </p:nvCxnSpPr>
        <p:spPr>
          <a:xfrm flipV="1">
            <a:off x="6488745" y="3831966"/>
            <a:ext cx="2035495" cy="14286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DD20FF-0CFF-1741-669A-303764BAF990}"/>
              </a:ext>
            </a:extLst>
          </p:cNvPr>
          <p:cNvCxnSpPr>
            <a:cxnSpLocks/>
          </p:cNvCxnSpPr>
          <p:nvPr/>
        </p:nvCxnSpPr>
        <p:spPr>
          <a:xfrm>
            <a:off x="6475412" y="4793179"/>
            <a:ext cx="3054668" cy="0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5C0399B-9206-246B-91B4-D246D954AD25}"/>
              </a:ext>
            </a:extLst>
          </p:cNvPr>
          <p:cNvCxnSpPr>
            <a:cxnSpLocks/>
          </p:cNvCxnSpPr>
          <p:nvPr/>
        </p:nvCxnSpPr>
        <p:spPr>
          <a:xfrm>
            <a:off x="6488745" y="5571806"/>
            <a:ext cx="3884615" cy="0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085FBDA-03A9-B46F-BD54-B6D3B3386626}"/>
              </a:ext>
            </a:extLst>
          </p:cNvPr>
          <p:cNvSpPr txBox="1"/>
          <p:nvPr/>
        </p:nvSpPr>
        <p:spPr>
          <a:xfrm>
            <a:off x="5743791" y="1410314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59BE64B-8941-E989-A92E-7ECB93A895D1}"/>
              </a:ext>
            </a:extLst>
          </p:cNvPr>
          <p:cNvSpPr txBox="1"/>
          <p:nvPr/>
        </p:nvSpPr>
        <p:spPr>
          <a:xfrm>
            <a:off x="5762938" y="2073078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1B964F-D23D-77F3-77C3-8E26888CFBA6}"/>
              </a:ext>
            </a:extLst>
          </p:cNvPr>
          <p:cNvSpPr txBox="1"/>
          <p:nvPr/>
        </p:nvSpPr>
        <p:spPr>
          <a:xfrm>
            <a:off x="5748983" y="2831068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817187-C6FA-DE9D-8485-E589134EEA32}"/>
              </a:ext>
            </a:extLst>
          </p:cNvPr>
          <p:cNvSpPr txBox="1"/>
          <p:nvPr/>
        </p:nvSpPr>
        <p:spPr>
          <a:xfrm>
            <a:off x="5737224" y="3655280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87BA113-C279-9889-017E-E81C5D90C528}"/>
              </a:ext>
            </a:extLst>
          </p:cNvPr>
          <p:cNvSpPr txBox="1"/>
          <p:nvPr/>
        </p:nvSpPr>
        <p:spPr>
          <a:xfrm>
            <a:off x="5754326" y="4608513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45AD08A-0BAC-75E8-A073-A0FD5EEC8B64}"/>
              </a:ext>
            </a:extLst>
          </p:cNvPr>
          <p:cNvSpPr txBox="1"/>
          <p:nvPr/>
        </p:nvSpPr>
        <p:spPr>
          <a:xfrm>
            <a:off x="5786869" y="5374342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A9F80A8-2CA6-2C21-FDAE-D672C0FECF86}"/>
              </a:ext>
            </a:extLst>
          </p:cNvPr>
          <p:cNvSpPr txBox="1"/>
          <p:nvPr/>
        </p:nvSpPr>
        <p:spPr>
          <a:xfrm>
            <a:off x="10925604" y="6111357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17ACEDF-0C3B-6246-BC93-75D013D4291D}"/>
              </a:ext>
            </a:extLst>
          </p:cNvPr>
          <p:cNvSpPr txBox="1"/>
          <p:nvPr/>
        </p:nvSpPr>
        <p:spPr>
          <a:xfrm>
            <a:off x="10188588" y="6073129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C78333-EFB3-3A4E-7770-6FD397C86D98}"/>
              </a:ext>
            </a:extLst>
          </p:cNvPr>
          <p:cNvSpPr txBox="1"/>
          <p:nvPr/>
        </p:nvSpPr>
        <p:spPr>
          <a:xfrm>
            <a:off x="9307536" y="6111357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1AE2233-FACC-93C7-D74B-CB0DC9E36395}"/>
              </a:ext>
            </a:extLst>
          </p:cNvPr>
          <p:cNvSpPr txBox="1"/>
          <p:nvPr/>
        </p:nvSpPr>
        <p:spPr>
          <a:xfrm>
            <a:off x="8558544" y="6111357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BE0D14C-5810-C5B4-271A-A1784963B7B7}"/>
              </a:ext>
            </a:extLst>
          </p:cNvPr>
          <p:cNvSpPr txBox="1"/>
          <p:nvPr/>
        </p:nvSpPr>
        <p:spPr>
          <a:xfrm>
            <a:off x="7786629" y="6134420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BA8971-72F5-ADDA-7963-5780F3F4AAF8}"/>
              </a:ext>
            </a:extLst>
          </p:cNvPr>
          <p:cNvSpPr txBox="1"/>
          <p:nvPr/>
        </p:nvSpPr>
        <p:spPr>
          <a:xfrm>
            <a:off x="6874192" y="6119335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01A1F1-72B2-ACB3-4931-AD5469434544}"/>
              </a:ext>
            </a:extLst>
          </p:cNvPr>
          <p:cNvSpPr txBox="1"/>
          <p:nvPr/>
        </p:nvSpPr>
        <p:spPr>
          <a:xfrm>
            <a:off x="1140046" y="1779646"/>
            <a:ext cx="3836985" cy="1938992"/>
          </a:xfrm>
          <a:prstGeom prst="rect">
            <a:avLst/>
          </a:prstGeom>
          <a:gradFill flip="none" rotWithShape="1">
            <a:gsLst>
              <a:gs pos="95000">
                <a:srgbClr val="00B0F0"/>
              </a:gs>
              <a:gs pos="41000">
                <a:schemeClr val="tx2">
                  <a:lumMod val="20000"/>
                  <a:lumOff val="80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Amasis MT Pro Medium" panose="020B0604020202020204" pitchFamily="18" charset="0"/>
              </a:rPr>
              <a:t>Not Yet Possible</a:t>
            </a:r>
          </a:p>
          <a:p>
            <a:endParaRPr lang="en-US" sz="2400" dirty="0">
              <a:solidFill>
                <a:srgbClr val="7030A0"/>
              </a:solidFill>
              <a:latin typeface="Amasis MT Pro Medium" panose="020B0604020202020204" pitchFamily="18" charset="0"/>
            </a:endParaRPr>
          </a:p>
          <a:p>
            <a:r>
              <a:rPr lang="en-US" sz="2400" dirty="0">
                <a:solidFill>
                  <a:srgbClr val="7030A0"/>
                </a:solidFill>
                <a:latin typeface="Amasis MT Pro Medium" panose="020B0604020202020204" pitchFamily="18" charset="0"/>
              </a:rPr>
              <a:t>Any point beyond the PPC is not possible at this time</a:t>
            </a:r>
          </a:p>
          <a:p>
            <a:endParaRPr lang="en-US" sz="2400" dirty="0">
              <a:solidFill>
                <a:srgbClr val="7030A0"/>
              </a:solidFill>
              <a:latin typeface="Amasis MT Pro Medium" panose="020B0604020202020204" pitchFamily="18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03E0767-07C2-4871-89E1-249C9ABF6D42}"/>
              </a:ext>
            </a:extLst>
          </p:cNvPr>
          <p:cNvCxnSpPr>
            <a:cxnSpLocks/>
          </p:cNvCxnSpPr>
          <p:nvPr/>
        </p:nvCxnSpPr>
        <p:spPr>
          <a:xfrm>
            <a:off x="7027861" y="2249486"/>
            <a:ext cx="0" cy="3869849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16299E1-1E98-FEA8-8058-DB323994E54C}"/>
              </a:ext>
            </a:extLst>
          </p:cNvPr>
          <p:cNvCxnSpPr>
            <a:cxnSpLocks/>
          </p:cNvCxnSpPr>
          <p:nvPr/>
        </p:nvCxnSpPr>
        <p:spPr>
          <a:xfrm>
            <a:off x="7952421" y="3082606"/>
            <a:ext cx="0" cy="3028751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4D2FC50-E024-B3E5-53FC-6FA869EC379C}"/>
              </a:ext>
            </a:extLst>
          </p:cNvPr>
          <p:cNvCxnSpPr>
            <a:cxnSpLocks/>
          </p:cNvCxnSpPr>
          <p:nvPr/>
        </p:nvCxnSpPr>
        <p:spPr>
          <a:xfrm>
            <a:off x="8734741" y="3846252"/>
            <a:ext cx="0" cy="2265105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1452C7B-169B-9912-9967-9590B2746E6F}"/>
              </a:ext>
            </a:extLst>
          </p:cNvPr>
          <p:cNvCxnSpPr>
            <a:cxnSpLocks/>
          </p:cNvCxnSpPr>
          <p:nvPr/>
        </p:nvCxnSpPr>
        <p:spPr>
          <a:xfrm>
            <a:off x="9530080" y="4793179"/>
            <a:ext cx="23931" cy="1318177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6ED62AE-D865-6D1B-6304-55F63DF0C585}"/>
              </a:ext>
            </a:extLst>
          </p:cNvPr>
          <p:cNvCxnSpPr>
            <a:cxnSpLocks/>
          </p:cNvCxnSpPr>
          <p:nvPr/>
        </p:nvCxnSpPr>
        <p:spPr>
          <a:xfrm>
            <a:off x="10402596" y="5559008"/>
            <a:ext cx="0" cy="514121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62A78DF9-018E-398D-5911-69A56114E730}"/>
              </a:ext>
            </a:extLst>
          </p:cNvPr>
          <p:cNvSpPr>
            <a:spLocks noChangeAspect="1"/>
          </p:cNvSpPr>
          <p:nvPr/>
        </p:nvSpPr>
        <p:spPr>
          <a:xfrm>
            <a:off x="7013312" y="2162171"/>
            <a:ext cx="91440" cy="9144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C6DBA34-8103-7A92-9C0A-9545A4B062EA}"/>
              </a:ext>
            </a:extLst>
          </p:cNvPr>
          <p:cNvSpPr>
            <a:spLocks noChangeAspect="1"/>
          </p:cNvSpPr>
          <p:nvPr/>
        </p:nvSpPr>
        <p:spPr>
          <a:xfrm>
            <a:off x="7928509" y="3048632"/>
            <a:ext cx="91440" cy="9144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EEEDF9B-334A-4F1F-65A7-FF31275AE88A}"/>
              </a:ext>
            </a:extLst>
          </p:cNvPr>
          <p:cNvSpPr>
            <a:spLocks noChangeAspect="1"/>
          </p:cNvSpPr>
          <p:nvPr/>
        </p:nvSpPr>
        <p:spPr>
          <a:xfrm>
            <a:off x="8728868" y="3800733"/>
            <a:ext cx="91440" cy="9144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4C9E44C-2A53-DF29-05EE-B6537AFF4CAA}"/>
              </a:ext>
            </a:extLst>
          </p:cNvPr>
          <p:cNvSpPr>
            <a:spLocks noChangeAspect="1"/>
          </p:cNvSpPr>
          <p:nvPr/>
        </p:nvSpPr>
        <p:spPr>
          <a:xfrm flipV="1">
            <a:off x="9553991" y="4656018"/>
            <a:ext cx="91440" cy="9144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45B18E2-7AA4-2E54-8C48-779B7A243558}"/>
              </a:ext>
            </a:extLst>
          </p:cNvPr>
          <p:cNvSpPr>
            <a:spLocks noChangeAspect="1"/>
          </p:cNvSpPr>
          <p:nvPr/>
        </p:nvSpPr>
        <p:spPr>
          <a:xfrm>
            <a:off x="10406060" y="5490226"/>
            <a:ext cx="91440" cy="9144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606236-38C4-3940-A61C-3EC896D60632}"/>
              </a:ext>
            </a:extLst>
          </p:cNvPr>
          <p:cNvSpPr txBox="1"/>
          <p:nvPr/>
        </p:nvSpPr>
        <p:spPr>
          <a:xfrm>
            <a:off x="7225034" y="1779646"/>
            <a:ext cx="320612" cy="382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5C95D7-0969-A763-E93F-3D09C6F6E97F}"/>
              </a:ext>
            </a:extLst>
          </p:cNvPr>
          <p:cNvSpPr txBox="1"/>
          <p:nvPr/>
        </p:nvSpPr>
        <p:spPr>
          <a:xfrm>
            <a:off x="7153028" y="1851937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F71475-2D67-D670-ECA4-1EC3EA3C1670}"/>
              </a:ext>
            </a:extLst>
          </p:cNvPr>
          <p:cNvSpPr txBox="1"/>
          <p:nvPr/>
        </p:nvSpPr>
        <p:spPr>
          <a:xfrm>
            <a:off x="6437528" y="1264686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574904-2553-ECFD-7214-4B1E88234200}"/>
              </a:ext>
            </a:extLst>
          </p:cNvPr>
          <p:cNvSpPr txBox="1"/>
          <p:nvPr/>
        </p:nvSpPr>
        <p:spPr>
          <a:xfrm>
            <a:off x="8006094" y="2732554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A40D56F-D3B1-492E-2FD2-D88ECF0FF2CC}"/>
              </a:ext>
            </a:extLst>
          </p:cNvPr>
          <p:cNvSpPr txBox="1"/>
          <p:nvPr/>
        </p:nvSpPr>
        <p:spPr>
          <a:xfrm>
            <a:off x="8841579" y="3458006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39B38BD-2BF8-D547-E791-A96C1AE8EBFE}"/>
              </a:ext>
            </a:extLst>
          </p:cNvPr>
          <p:cNvSpPr txBox="1"/>
          <p:nvPr/>
        </p:nvSpPr>
        <p:spPr>
          <a:xfrm>
            <a:off x="9597693" y="4330078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5E11350-6C3A-CF47-1A37-3124CB40D5CA}"/>
              </a:ext>
            </a:extLst>
          </p:cNvPr>
          <p:cNvSpPr txBox="1"/>
          <p:nvPr/>
        </p:nvSpPr>
        <p:spPr>
          <a:xfrm>
            <a:off x="10505912" y="5164286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F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45D5D7B-3EF6-7C4B-429F-5F66B90944C2}"/>
              </a:ext>
            </a:extLst>
          </p:cNvPr>
          <p:cNvSpPr txBox="1"/>
          <p:nvPr/>
        </p:nvSpPr>
        <p:spPr>
          <a:xfrm>
            <a:off x="10990650" y="5795775"/>
            <a:ext cx="36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G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9B68D98-E11C-B3DA-EB9B-C8D7439D5EE6}"/>
              </a:ext>
            </a:extLst>
          </p:cNvPr>
          <p:cNvSpPr/>
          <p:nvPr/>
        </p:nvSpPr>
        <p:spPr>
          <a:xfrm>
            <a:off x="8635536" y="2473328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chemeClr val="accent1">
                <a:shade val="50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2954F4E-066E-5BC6-F560-010F65228C83}"/>
              </a:ext>
            </a:extLst>
          </p:cNvPr>
          <p:cNvSpPr txBox="1"/>
          <p:nvPr/>
        </p:nvSpPr>
        <p:spPr>
          <a:xfrm>
            <a:off x="8718071" y="2257744"/>
            <a:ext cx="361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Z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31DBEB3-B4D2-DD51-1888-3DF6EEA5A3A1}"/>
              </a:ext>
            </a:extLst>
          </p:cNvPr>
          <p:cNvSpPr/>
          <p:nvPr/>
        </p:nvSpPr>
        <p:spPr>
          <a:xfrm>
            <a:off x="10643549" y="2221269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chemeClr val="accent1">
                <a:shade val="50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81F7994-5A2D-BFE8-6A8A-3398EC05976D}"/>
              </a:ext>
            </a:extLst>
          </p:cNvPr>
          <p:cNvSpPr txBox="1"/>
          <p:nvPr/>
        </p:nvSpPr>
        <p:spPr>
          <a:xfrm>
            <a:off x="10813654" y="2140800"/>
            <a:ext cx="361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48055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D8C84AD2-B33F-490D-BF2D-E70D251BC3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8D8E6E98-D5AE-4FF0-ABF6-B6B08F482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25016678-F061-4CDB-8D2E-9BB23CF298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F977FE0-43E5-40E1-9557-1769EF0FC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2A35B29-7FC2-43A0-8E9D-6EAC64CA8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62FA10A2-9F1A-44AC-A180-9DD1A6261C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B597CBA1-5AC7-4A6D-B3BD-2E2854081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305FD527-79EB-43FE-99C4-DC858F4C3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B61741F5-B72E-48B0-B7CB-6D0AE506A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FA97DCE-EF57-4F09-81AB-0A7B70D47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D0A69359-0B3B-4343-A332-D79E39F3AB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CF767C1C-3044-4287-A7DC-CDE99E2B2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8B382D5D-CDFB-4E6A-8B92-D00D417E76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EC735E7D-D06D-486A-992A-CFFC25AE53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AA04D837-E161-41B4-8C04-47A6F0EDC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9C49A735-A691-4798-8898-5EDD11061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815803F3-2E80-4C97-93F5-1B673055D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0D1FF530-1442-4BBB-9796-929E007F9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22703C0F-DD80-448B-9B1F-70DC09C5A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1C5DD3DD-6EDA-4B8C-949D-25E71220E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BA8D6293-79AB-4F6F-8CC6-EE7CFF8DD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C24CA45A-B954-45F4-9FF3-9384955E7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42827053-1DA4-44DF-B094-D87740A8C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>
              <a:extLst>
                <a:ext uri="{FF2B5EF4-FFF2-40B4-BE49-F238E27FC236}">
                  <a16:creationId xmlns:a16="http://schemas.microsoft.com/office/drawing/2014/main" id="{663213D9-7B3D-4961-A934-4CB4F4BF2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39D70833-8994-4B6D-882F-3675F1BF3E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EC5B48EA-2FC2-4C42-AD04-A9365B88D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46E9C570-9EF1-4384-B4EC-60F32BB52F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0A1D023F-5B77-4068-AE8C-796E2A7F02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E5717E79-B521-42F5-98DD-601CD5AB7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6E713F00-DAF1-4D51-A57F-E18AD7AFD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>
              <a:extLst>
                <a:ext uri="{FF2B5EF4-FFF2-40B4-BE49-F238E27FC236}">
                  <a16:creationId xmlns:a16="http://schemas.microsoft.com/office/drawing/2014/main" id="{101E3FEC-072F-4B39-B8AF-679B596F3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C6F43352-9BD3-400E-9CD5-FB0CCBF2F3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80C2FE71-F649-4FFF-9D36-357A3D643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ABC03F0B-090C-4EA1-8E48-EA17FB89FF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B29CDF6F-AD1E-4258-9F31-322B1E535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285EF5B6-B1D2-489E-9E47-D3EDD8C38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>
              <a:extLst>
                <a:ext uri="{FF2B5EF4-FFF2-40B4-BE49-F238E27FC236}">
                  <a16:creationId xmlns:a16="http://schemas.microsoft.com/office/drawing/2014/main" id="{D279579C-B885-4139-AD4F-E1DD124295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>
              <a:extLst>
                <a:ext uri="{FF2B5EF4-FFF2-40B4-BE49-F238E27FC236}">
                  <a16:creationId xmlns:a16="http://schemas.microsoft.com/office/drawing/2014/main" id="{A81A84EF-423E-475A-AC7B-8D55E337A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>
              <a:extLst>
                <a:ext uri="{FF2B5EF4-FFF2-40B4-BE49-F238E27FC236}">
                  <a16:creationId xmlns:a16="http://schemas.microsoft.com/office/drawing/2014/main" id="{028AA9C5-392B-49BF-B503-208CA3055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>
              <a:extLst>
                <a:ext uri="{FF2B5EF4-FFF2-40B4-BE49-F238E27FC236}">
                  <a16:creationId xmlns:a16="http://schemas.microsoft.com/office/drawing/2014/main" id="{5AEA8D02-8804-4060-B966-1B18FDFCAD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>
              <a:extLst>
                <a:ext uri="{FF2B5EF4-FFF2-40B4-BE49-F238E27FC236}">
                  <a16:creationId xmlns:a16="http://schemas.microsoft.com/office/drawing/2014/main" id="{862AF8B2-37F5-41AF-9BAA-174873AFD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>
              <a:extLst>
                <a:ext uri="{FF2B5EF4-FFF2-40B4-BE49-F238E27FC236}">
                  <a16:creationId xmlns:a16="http://schemas.microsoft.com/office/drawing/2014/main" id="{3BC248F9-40FB-4214-AF6F-A2FE15B4E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>
              <a:extLst>
                <a:ext uri="{FF2B5EF4-FFF2-40B4-BE49-F238E27FC236}">
                  <a16:creationId xmlns:a16="http://schemas.microsoft.com/office/drawing/2014/main" id="{F90832C5-84E1-4547-AB00-530C4DA348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>
              <a:extLst>
                <a:ext uri="{FF2B5EF4-FFF2-40B4-BE49-F238E27FC236}">
                  <a16:creationId xmlns:a16="http://schemas.microsoft.com/office/drawing/2014/main" id="{78B52A6F-2715-41A7-98CC-5D7B27DBBC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>
              <a:extLst>
                <a:ext uri="{FF2B5EF4-FFF2-40B4-BE49-F238E27FC236}">
                  <a16:creationId xmlns:a16="http://schemas.microsoft.com/office/drawing/2014/main" id="{B64CED29-8C8F-4C70-BD43-24E6E5C8A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>
              <a:extLst>
                <a:ext uri="{FF2B5EF4-FFF2-40B4-BE49-F238E27FC236}">
                  <a16:creationId xmlns:a16="http://schemas.microsoft.com/office/drawing/2014/main" id="{AE9C16B4-97F1-46B9-BB2C-4272C6D9C9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>
              <a:extLst>
                <a:ext uri="{FF2B5EF4-FFF2-40B4-BE49-F238E27FC236}">
                  <a16:creationId xmlns:a16="http://schemas.microsoft.com/office/drawing/2014/main" id="{2F026EEF-1171-4EA2-9128-34C19DCA5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>
              <a:extLst>
                <a:ext uri="{FF2B5EF4-FFF2-40B4-BE49-F238E27FC236}">
                  <a16:creationId xmlns:a16="http://schemas.microsoft.com/office/drawing/2014/main" id="{4183042E-C1E5-497D-9900-A46A026BEC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>
              <a:extLst>
                <a:ext uri="{FF2B5EF4-FFF2-40B4-BE49-F238E27FC236}">
                  <a16:creationId xmlns:a16="http://schemas.microsoft.com/office/drawing/2014/main" id="{F5AD619A-DBEC-4B85-A8A1-3B2D174BE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>
              <a:extLst>
                <a:ext uri="{FF2B5EF4-FFF2-40B4-BE49-F238E27FC236}">
                  <a16:creationId xmlns:a16="http://schemas.microsoft.com/office/drawing/2014/main" id="{5836FB6B-D1AE-4ABB-ACB2-6CAEF7722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>
              <a:extLst>
                <a:ext uri="{FF2B5EF4-FFF2-40B4-BE49-F238E27FC236}">
                  <a16:creationId xmlns:a16="http://schemas.microsoft.com/office/drawing/2014/main" id="{965312E0-6238-4837-9964-910E0C8A35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>
              <a:extLst>
                <a:ext uri="{FF2B5EF4-FFF2-40B4-BE49-F238E27FC236}">
                  <a16:creationId xmlns:a16="http://schemas.microsoft.com/office/drawing/2014/main" id="{73276C87-9A0F-4752-91CF-AB90B0EE8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>
              <a:extLst>
                <a:ext uri="{FF2B5EF4-FFF2-40B4-BE49-F238E27FC236}">
                  <a16:creationId xmlns:a16="http://schemas.microsoft.com/office/drawing/2014/main" id="{3E5938DD-18F9-4E7B-9985-C26BBA030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>
              <a:extLst>
                <a:ext uri="{FF2B5EF4-FFF2-40B4-BE49-F238E27FC236}">
                  <a16:creationId xmlns:a16="http://schemas.microsoft.com/office/drawing/2014/main" id="{A98B9DE5-1930-45D5-A9B6-AC2B1EAC8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>
              <a:extLst>
                <a:ext uri="{FF2B5EF4-FFF2-40B4-BE49-F238E27FC236}">
                  <a16:creationId xmlns:a16="http://schemas.microsoft.com/office/drawing/2014/main" id="{33E0629A-1DC1-4873-B670-CB357617A7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>
              <a:extLst>
                <a:ext uri="{FF2B5EF4-FFF2-40B4-BE49-F238E27FC236}">
                  <a16:creationId xmlns:a16="http://schemas.microsoft.com/office/drawing/2014/main" id="{FA2B200B-2E81-4BD5-A8B2-ED3ABD198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A7D8D4E-9C3F-A5CD-6EC3-F6A20EB7D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683" y="122682"/>
            <a:ext cx="3734941" cy="23966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PPC</a:t>
            </a:r>
            <a:br>
              <a:rPr lang="en-US" sz="4800" dirty="0"/>
            </a:br>
            <a:r>
              <a:rPr lang="en-US" sz="4800" dirty="0"/>
              <a:t>Growth</a:t>
            </a:r>
          </a:p>
        </p:txBody>
      </p:sp>
      <p:sp>
        <p:nvSpPr>
          <p:cNvPr id="67" name="Round Diagonal Corner Rectangle 6">
            <a:extLst>
              <a:ext uri="{FF2B5EF4-FFF2-40B4-BE49-F238E27FC236}">
                <a16:creationId xmlns:a16="http://schemas.microsoft.com/office/drawing/2014/main" id="{BDE99016-F850-4AF3-BB21-B78608122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808057"/>
            <a:ext cx="5286376" cy="5234394"/>
          </a:xfrm>
          <a:prstGeom prst="round2DiagRect">
            <a:avLst>
              <a:gd name="adj1" fmla="val 6185"/>
              <a:gd name="adj2" fmla="val 0"/>
            </a:avLst>
          </a:prstGeom>
          <a:solidFill>
            <a:srgbClr val="FFFFFF"/>
          </a:solidFill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32F6305-3339-AA7B-F0D2-2780FDFC6782}"/>
              </a:ext>
            </a:extLst>
          </p:cNvPr>
          <p:cNvGrpSpPr/>
          <p:nvPr/>
        </p:nvGrpSpPr>
        <p:grpSpPr>
          <a:xfrm>
            <a:off x="6136641" y="-394881"/>
            <a:ext cx="5437155" cy="6347366"/>
            <a:chOff x="6127793" y="-354604"/>
            <a:chExt cx="5437155" cy="6347366"/>
          </a:xfrm>
        </p:grpSpPr>
        <p:pic>
          <p:nvPicPr>
            <p:cNvPr id="4" name="Picture 3" descr="A grid of white squares&#10;&#10;Description automatically generated">
              <a:extLst>
                <a:ext uri="{FF2B5EF4-FFF2-40B4-BE49-F238E27FC236}">
                  <a16:creationId xmlns:a16="http://schemas.microsoft.com/office/drawing/2014/main" id="{28B08403-ACEC-9A5B-C3B2-10E028DB38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50539" y="1136606"/>
              <a:ext cx="4577297" cy="4577297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4B8DCA1-8AF2-64A9-43EE-893D0F71E0DB}"/>
                </a:ext>
              </a:extLst>
            </p:cNvPr>
            <p:cNvSpPr txBox="1"/>
            <p:nvPr/>
          </p:nvSpPr>
          <p:spPr>
            <a:xfrm rot="16200000">
              <a:off x="5100108" y="673081"/>
              <a:ext cx="24247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latin typeface="Amasis MT Pro Black" panose="020B0604020202020204" pitchFamily="18" charset="0"/>
                </a:rPr>
                <a:t>Good Y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6AF3FA5-5BC7-1A89-E88D-B76EB2D75560}"/>
                </a:ext>
              </a:extLst>
            </p:cNvPr>
            <p:cNvSpPr txBox="1"/>
            <p:nvPr/>
          </p:nvSpPr>
          <p:spPr>
            <a:xfrm>
              <a:off x="9140247" y="5623430"/>
              <a:ext cx="24247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latin typeface="Amasis MT Pro Black" panose="020B0604020202020204" pitchFamily="18" charset="0"/>
                </a:rPr>
                <a:t>Good X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5777335-2552-81F5-2CD4-2ADA2052C261}"/>
                </a:ext>
              </a:extLst>
            </p:cNvPr>
            <p:cNvCxnSpPr>
              <a:cxnSpLocks/>
            </p:cNvCxnSpPr>
            <p:nvPr/>
          </p:nvCxnSpPr>
          <p:spPr>
            <a:xfrm>
              <a:off x="6591682" y="3078752"/>
              <a:ext cx="1438570" cy="2398713"/>
            </a:xfrm>
            <a:prstGeom prst="line">
              <a:avLst/>
            </a:prstGeom>
            <a:ln w="63500" cap="rnd"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E0E2BA84-16FA-F06C-8DB5-F2FA1B815A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6819" y="1291934"/>
            <a:ext cx="2554901" cy="4195853"/>
          </a:xfrm>
          <a:prstGeom prst="rect">
            <a:avLst/>
          </a:prstGeom>
        </p:spPr>
      </p:pic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31BB4D07-A842-F88C-28C1-0675E23E6331}"/>
              </a:ext>
            </a:extLst>
          </p:cNvPr>
          <p:cNvCxnSpPr>
            <a:cxnSpLocks/>
          </p:cNvCxnSpPr>
          <p:nvPr/>
        </p:nvCxnSpPr>
        <p:spPr>
          <a:xfrm>
            <a:off x="6931978" y="3295650"/>
            <a:ext cx="698182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71" name="Picture 70">
            <a:extLst>
              <a:ext uri="{FF2B5EF4-FFF2-40B4-BE49-F238E27FC236}">
                <a16:creationId xmlns:a16="http://schemas.microsoft.com/office/drawing/2014/main" id="{BA41C576-4414-F360-A225-F0516F0D5B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03428" y="4258151"/>
            <a:ext cx="810838" cy="231668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BFF1B8DA-EA3A-9145-3139-5BADC0CE6DA4}"/>
              </a:ext>
            </a:extLst>
          </p:cNvPr>
          <p:cNvSpPr txBox="1"/>
          <p:nvPr/>
        </p:nvSpPr>
        <p:spPr>
          <a:xfrm>
            <a:off x="1876425" y="2875280"/>
            <a:ext cx="38242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  <a:latin typeface="Amasis MT Pro Black" panose="02040A04050005020304" pitchFamily="18" charset="0"/>
              </a:rPr>
              <a:t>Increase in </a:t>
            </a:r>
            <a:r>
              <a:rPr lang="en-US" dirty="0">
                <a:solidFill>
                  <a:srgbClr val="FF0000"/>
                </a:solidFill>
                <a:latin typeface="Amasis MT Pro Black" panose="02040A04050005020304" pitchFamily="18" charset="0"/>
              </a:rPr>
              <a:t>Quantity</a:t>
            </a:r>
            <a:r>
              <a:rPr lang="en-US" dirty="0">
                <a:solidFill>
                  <a:srgbClr val="0000CC"/>
                </a:solidFill>
                <a:latin typeface="Amasis MT Pro Black" panose="02040A04050005020304" pitchFamily="18" charset="0"/>
              </a:rPr>
              <a:t> or </a:t>
            </a:r>
            <a:r>
              <a:rPr lang="en-US" dirty="0">
                <a:solidFill>
                  <a:srgbClr val="FF0000"/>
                </a:solidFill>
                <a:latin typeface="Amasis MT Pro Black" panose="02040A04050005020304" pitchFamily="18" charset="0"/>
              </a:rPr>
              <a:t>Quality</a:t>
            </a:r>
            <a:r>
              <a:rPr lang="en-US" dirty="0">
                <a:solidFill>
                  <a:srgbClr val="0000CC"/>
                </a:solidFill>
                <a:latin typeface="Amasis MT Pro Black" panose="02040A04050005020304" pitchFamily="18" charset="0"/>
              </a:rPr>
              <a:t> of 4 Factors of Production</a:t>
            </a:r>
          </a:p>
          <a:p>
            <a:endParaRPr lang="en-US" dirty="0">
              <a:solidFill>
                <a:srgbClr val="0000CC"/>
              </a:solidFill>
              <a:latin typeface="Amasis MT Pro Black" panose="02040A04050005020304" pitchFamily="18" charset="0"/>
            </a:endParaRPr>
          </a:p>
          <a:p>
            <a:r>
              <a:rPr lang="en-US" dirty="0">
                <a:solidFill>
                  <a:srgbClr val="0000CC"/>
                </a:solidFill>
                <a:latin typeface="Amasis MT Pro Black" panose="02040A04050005020304" pitchFamily="18" charset="0"/>
              </a:rPr>
              <a:t>OR</a:t>
            </a:r>
          </a:p>
          <a:p>
            <a:endParaRPr lang="en-US" dirty="0">
              <a:solidFill>
                <a:srgbClr val="0000CC"/>
              </a:solidFill>
              <a:latin typeface="Amasis MT Pro Black" panose="02040A04050005020304" pitchFamily="18" charset="0"/>
            </a:endParaRPr>
          </a:p>
          <a:p>
            <a:r>
              <a:rPr lang="en-US" dirty="0">
                <a:solidFill>
                  <a:srgbClr val="0000CC"/>
                </a:solidFill>
                <a:latin typeface="Amasis MT Pro Black" panose="02040A04050005020304" pitchFamily="18" charset="0"/>
              </a:rPr>
              <a:t>Improvement in Technology</a:t>
            </a:r>
          </a:p>
          <a:p>
            <a:endParaRPr lang="en-US" dirty="0">
              <a:solidFill>
                <a:srgbClr val="0000CC"/>
              </a:solidFill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757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D8C84AD2-B33F-490D-BF2D-E70D251BC3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8D8E6E98-D5AE-4FF0-ABF6-B6B08F482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25016678-F061-4CDB-8D2E-9BB23CF298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F977FE0-43E5-40E1-9557-1769EF0FC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2A35B29-7FC2-43A0-8E9D-6EAC64CA8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62FA10A2-9F1A-44AC-A180-9DD1A6261C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B597CBA1-5AC7-4A6D-B3BD-2E2854081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305FD527-79EB-43FE-99C4-DC858F4C3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B61741F5-B72E-48B0-B7CB-6D0AE506A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FA97DCE-EF57-4F09-81AB-0A7B70D47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D0A69359-0B3B-4343-A332-D79E39F3AB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CF767C1C-3044-4287-A7DC-CDE99E2B2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8B382D5D-CDFB-4E6A-8B92-D00D417E76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EC735E7D-D06D-486A-992A-CFFC25AE53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AA04D837-E161-41B4-8C04-47A6F0EDC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9C49A735-A691-4798-8898-5EDD11061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815803F3-2E80-4C97-93F5-1B673055D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0D1FF530-1442-4BBB-9796-929E007F9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22703C0F-DD80-448B-9B1F-70DC09C5A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1C5DD3DD-6EDA-4B8C-949D-25E71220E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BA8D6293-79AB-4F6F-8CC6-EE7CFF8DD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C24CA45A-B954-45F4-9FF3-9384955E7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42827053-1DA4-44DF-B094-D87740A8C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>
              <a:extLst>
                <a:ext uri="{FF2B5EF4-FFF2-40B4-BE49-F238E27FC236}">
                  <a16:creationId xmlns:a16="http://schemas.microsoft.com/office/drawing/2014/main" id="{663213D9-7B3D-4961-A934-4CB4F4BF2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39D70833-8994-4B6D-882F-3675F1BF3E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EC5B48EA-2FC2-4C42-AD04-A9365B88D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46E9C570-9EF1-4384-B4EC-60F32BB52F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0A1D023F-5B77-4068-AE8C-796E2A7F02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E5717E79-B521-42F5-98DD-601CD5AB7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6E713F00-DAF1-4D51-A57F-E18AD7AFD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>
              <a:extLst>
                <a:ext uri="{FF2B5EF4-FFF2-40B4-BE49-F238E27FC236}">
                  <a16:creationId xmlns:a16="http://schemas.microsoft.com/office/drawing/2014/main" id="{101E3FEC-072F-4B39-B8AF-679B596F3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C6F43352-9BD3-400E-9CD5-FB0CCBF2F3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80C2FE71-F649-4FFF-9D36-357A3D643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ABC03F0B-090C-4EA1-8E48-EA17FB89FF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B29CDF6F-AD1E-4258-9F31-322B1E535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285EF5B6-B1D2-489E-9E47-D3EDD8C38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>
              <a:extLst>
                <a:ext uri="{FF2B5EF4-FFF2-40B4-BE49-F238E27FC236}">
                  <a16:creationId xmlns:a16="http://schemas.microsoft.com/office/drawing/2014/main" id="{D279579C-B885-4139-AD4F-E1DD124295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>
              <a:extLst>
                <a:ext uri="{FF2B5EF4-FFF2-40B4-BE49-F238E27FC236}">
                  <a16:creationId xmlns:a16="http://schemas.microsoft.com/office/drawing/2014/main" id="{A81A84EF-423E-475A-AC7B-8D55E337A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>
              <a:extLst>
                <a:ext uri="{FF2B5EF4-FFF2-40B4-BE49-F238E27FC236}">
                  <a16:creationId xmlns:a16="http://schemas.microsoft.com/office/drawing/2014/main" id="{028AA9C5-392B-49BF-B503-208CA3055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>
              <a:extLst>
                <a:ext uri="{FF2B5EF4-FFF2-40B4-BE49-F238E27FC236}">
                  <a16:creationId xmlns:a16="http://schemas.microsoft.com/office/drawing/2014/main" id="{5AEA8D02-8804-4060-B966-1B18FDFCAD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>
              <a:extLst>
                <a:ext uri="{FF2B5EF4-FFF2-40B4-BE49-F238E27FC236}">
                  <a16:creationId xmlns:a16="http://schemas.microsoft.com/office/drawing/2014/main" id="{862AF8B2-37F5-41AF-9BAA-174873AFD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>
              <a:extLst>
                <a:ext uri="{FF2B5EF4-FFF2-40B4-BE49-F238E27FC236}">
                  <a16:creationId xmlns:a16="http://schemas.microsoft.com/office/drawing/2014/main" id="{3BC248F9-40FB-4214-AF6F-A2FE15B4E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>
              <a:extLst>
                <a:ext uri="{FF2B5EF4-FFF2-40B4-BE49-F238E27FC236}">
                  <a16:creationId xmlns:a16="http://schemas.microsoft.com/office/drawing/2014/main" id="{F90832C5-84E1-4547-AB00-530C4DA348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>
              <a:extLst>
                <a:ext uri="{FF2B5EF4-FFF2-40B4-BE49-F238E27FC236}">
                  <a16:creationId xmlns:a16="http://schemas.microsoft.com/office/drawing/2014/main" id="{78B52A6F-2715-41A7-98CC-5D7B27DBBC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>
              <a:extLst>
                <a:ext uri="{FF2B5EF4-FFF2-40B4-BE49-F238E27FC236}">
                  <a16:creationId xmlns:a16="http://schemas.microsoft.com/office/drawing/2014/main" id="{B64CED29-8C8F-4C70-BD43-24E6E5C8A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>
              <a:extLst>
                <a:ext uri="{FF2B5EF4-FFF2-40B4-BE49-F238E27FC236}">
                  <a16:creationId xmlns:a16="http://schemas.microsoft.com/office/drawing/2014/main" id="{AE9C16B4-97F1-46B9-BB2C-4272C6D9C9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>
              <a:extLst>
                <a:ext uri="{FF2B5EF4-FFF2-40B4-BE49-F238E27FC236}">
                  <a16:creationId xmlns:a16="http://schemas.microsoft.com/office/drawing/2014/main" id="{2F026EEF-1171-4EA2-9128-34C19DCA5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>
              <a:extLst>
                <a:ext uri="{FF2B5EF4-FFF2-40B4-BE49-F238E27FC236}">
                  <a16:creationId xmlns:a16="http://schemas.microsoft.com/office/drawing/2014/main" id="{4183042E-C1E5-497D-9900-A46A026BEC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>
              <a:extLst>
                <a:ext uri="{FF2B5EF4-FFF2-40B4-BE49-F238E27FC236}">
                  <a16:creationId xmlns:a16="http://schemas.microsoft.com/office/drawing/2014/main" id="{F5AD619A-DBEC-4B85-A8A1-3B2D174BE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>
              <a:extLst>
                <a:ext uri="{FF2B5EF4-FFF2-40B4-BE49-F238E27FC236}">
                  <a16:creationId xmlns:a16="http://schemas.microsoft.com/office/drawing/2014/main" id="{5836FB6B-D1AE-4ABB-ACB2-6CAEF7722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>
              <a:extLst>
                <a:ext uri="{FF2B5EF4-FFF2-40B4-BE49-F238E27FC236}">
                  <a16:creationId xmlns:a16="http://schemas.microsoft.com/office/drawing/2014/main" id="{965312E0-6238-4837-9964-910E0C8A35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>
              <a:extLst>
                <a:ext uri="{FF2B5EF4-FFF2-40B4-BE49-F238E27FC236}">
                  <a16:creationId xmlns:a16="http://schemas.microsoft.com/office/drawing/2014/main" id="{73276C87-9A0F-4752-91CF-AB90B0EE8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>
              <a:extLst>
                <a:ext uri="{FF2B5EF4-FFF2-40B4-BE49-F238E27FC236}">
                  <a16:creationId xmlns:a16="http://schemas.microsoft.com/office/drawing/2014/main" id="{3E5938DD-18F9-4E7B-9985-C26BBA030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>
              <a:extLst>
                <a:ext uri="{FF2B5EF4-FFF2-40B4-BE49-F238E27FC236}">
                  <a16:creationId xmlns:a16="http://schemas.microsoft.com/office/drawing/2014/main" id="{A98B9DE5-1930-45D5-A9B6-AC2B1EAC8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>
              <a:extLst>
                <a:ext uri="{FF2B5EF4-FFF2-40B4-BE49-F238E27FC236}">
                  <a16:creationId xmlns:a16="http://schemas.microsoft.com/office/drawing/2014/main" id="{33E0629A-1DC1-4873-B670-CB357617A7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>
              <a:extLst>
                <a:ext uri="{FF2B5EF4-FFF2-40B4-BE49-F238E27FC236}">
                  <a16:creationId xmlns:a16="http://schemas.microsoft.com/office/drawing/2014/main" id="{FA2B200B-2E81-4BD5-A8B2-ED3ABD198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A7D8D4E-9C3F-A5CD-6EC3-F6A20EB7D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6425" y="1113282"/>
            <a:ext cx="3734941" cy="23966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PPC</a:t>
            </a:r>
          </a:p>
        </p:txBody>
      </p:sp>
      <p:sp>
        <p:nvSpPr>
          <p:cNvPr id="67" name="Round Diagonal Corner Rectangle 6">
            <a:extLst>
              <a:ext uri="{FF2B5EF4-FFF2-40B4-BE49-F238E27FC236}">
                <a16:creationId xmlns:a16="http://schemas.microsoft.com/office/drawing/2014/main" id="{BDE99016-F850-4AF3-BB21-B78608122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808057"/>
            <a:ext cx="5286376" cy="5234394"/>
          </a:xfrm>
          <a:prstGeom prst="round2DiagRect">
            <a:avLst>
              <a:gd name="adj1" fmla="val 6185"/>
              <a:gd name="adj2" fmla="val 0"/>
            </a:avLst>
          </a:prstGeom>
          <a:solidFill>
            <a:srgbClr val="FFFFFF"/>
          </a:solidFill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32F6305-3339-AA7B-F0D2-2780FDFC6782}"/>
              </a:ext>
            </a:extLst>
          </p:cNvPr>
          <p:cNvGrpSpPr/>
          <p:nvPr/>
        </p:nvGrpSpPr>
        <p:grpSpPr>
          <a:xfrm>
            <a:off x="6022871" y="351337"/>
            <a:ext cx="5542077" cy="5641425"/>
            <a:chOff x="6022871" y="351337"/>
            <a:chExt cx="5542077" cy="5641425"/>
          </a:xfrm>
        </p:grpSpPr>
        <p:pic>
          <p:nvPicPr>
            <p:cNvPr id="4" name="Picture 3" descr="A grid of white squares&#10;&#10;Description automatically generated">
              <a:extLst>
                <a:ext uri="{FF2B5EF4-FFF2-40B4-BE49-F238E27FC236}">
                  <a16:creationId xmlns:a16="http://schemas.microsoft.com/office/drawing/2014/main" id="{28B08403-ACEC-9A5B-C3B2-10E028DB38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50539" y="1136606"/>
              <a:ext cx="4577297" cy="4577297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4B8DCA1-8AF2-64A9-43EE-893D0F71E0DB}"/>
                </a:ext>
              </a:extLst>
            </p:cNvPr>
            <p:cNvSpPr txBox="1"/>
            <p:nvPr/>
          </p:nvSpPr>
          <p:spPr>
            <a:xfrm rot="16200000">
              <a:off x="4995186" y="1379022"/>
              <a:ext cx="24247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latin typeface="Amasis MT Pro Black" panose="020B0604020202020204" pitchFamily="18" charset="0"/>
                </a:rPr>
                <a:t>Capital goods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6AF3FA5-5BC7-1A89-E88D-B76EB2D75560}"/>
                </a:ext>
              </a:extLst>
            </p:cNvPr>
            <p:cNvSpPr txBox="1"/>
            <p:nvPr/>
          </p:nvSpPr>
          <p:spPr>
            <a:xfrm>
              <a:off x="9140247" y="5623430"/>
              <a:ext cx="24247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latin typeface="Amasis MT Pro Black" panose="020B0604020202020204" pitchFamily="18" charset="0"/>
                </a:rPr>
                <a:t>Consumer goods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5777335-2552-81F5-2CD4-2ADA2052C261}"/>
                </a:ext>
              </a:extLst>
            </p:cNvPr>
            <p:cNvCxnSpPr>
              <a:cxnSpLocks/>
            </p:cNvCxnSpPr>
            <p:nvPr/>
          </p:nvCxnSpPr>
          <p:spPr>
            <a:xfrm>
              <a:off x="6567948" y="1644650"/>
              <a:ext cx="3769830" cy="3835400"/>
            </a:xfrm>
            <a:prstGeom prst="line">
              <a:avLst/>
            </a:prstGeom>
            <a:ln w="63500" cap="rnd"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2353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E72F48-512B-5216-82CC-9EA11EC66D3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CEB47B-C497-A2AC-B1F1-91D6ECEBE4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763" y="461746"/>
            <a:ext cx="5934508" cy="59345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DF0A715-8FE9-DA91-CD85-2918B8AEBD26}"/>
              </a:ext>
            </a:extLst>
          </p:cNvPr>
          <p:cNvSpPr txBox="1"/>
          <p:nvPr/>
        </p:nvSpPr>
        <p:spPr>
          <a:xfrm>
            <a:off x="5503861" y="990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Pizza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63EC672-1341-EF5B-B4E7-ADFAAFCB25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14133" y="279636"/>
            <a:ext cx="4070667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PPC- Constant opportunity costs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3BB1FD-6184-4A73-BAC4-A688959F35C3}"/>
              </a:ext>
            </a:extLst>
          </p:cNvPr>
          <p:cNvSpPr txBox="1"/>
          <p:nvPr/>
        </p:nvSpPr>
        <p:spPr>
          <a:xfrm>
            <a:off x="11276446" y="611135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Robots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896502D-EE62-671E-D61A-2510C8D94FB6}"/>
              </a:ext>
            </a:extLst>
          </p:cNvPr>
          <p:cNvCxnSpPr/>
          <p:nvPr/>
        </p:nvCxnSpPr>
        <p:spPr>
          <a:xfrm>
            <a:off x="6410325" y="1552575"/>
            <a:ext cx="4637086" cy="4558783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BD4D7A-D2E1-CB28-3CB9-EC22EEC63A51}"/>
              </a:ext>
            </a:extLst>
          </p:cNvPr>
          <p:cNvCxnSpPr/>
          <p:nvPr/>
        </p:nvCxnSpPr>
        <p:spPr>
          <a:xfrm>
            <a:off x="6410325" y="2249486"/>
            <a:ext cx="665163" cy="0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466F592-9926-178E-DA7B-2D5CF1705499}"/>
              </a:ext>
            </a:extLst>
          </p:cNvPr>
          <p:cNvCxnSpPr>
            <a:cxnSpLocks/>
          </p:cNvCxnSpPr>
          <p:nvPr/>
        </p:nvCxnSpPr>
        <p:spPr>
          <a:xfrm>
            <a:off x="6410324" y="3082606"/>
            <a:ext cx="1433196" cy="0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63A740-8FE4-6631-421E-3074F21053BD}"/>
              </a:ext>
            </a:extLst>
          </p:cNvPr>
          <p:cNvCxnSpPr>
            <a:cxnSpLocks/>
          </p:cNvCxnSpPr>
          <p:nvPr/>
        </p:nvCxnSpPr>
        <p:spPr>
          <a:xfrm flipV="1">
            <a:off x="6488745" y="3831966"/>
            <a:ext cx="2035495" cy="14286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DD20FF-0CFF-1741-669A-303764BAF990}"/>
              </a:ext>
            </a:extLst>
          </p:cNvPr>
          <p:cNvCxnSpPr>
            <a:cxnSpLocks/>
          </p:cNvCxnSpPr>
          <p:nvPr/>
        </p:nvCxnSpPr>
        <p:spPr>
          <a:xfrm>
            <a:off x="6475412" y="4793179"/>
            <a:ext cx="3054668" cy="0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5C0399B-9206-246B-91B4-D246D954AD25}"/>
              </a:ext>
            </a:extLst>
          </p:cNvPr>
          <p:cNvCxnSpPr>
            <a:cxnSpLocks/>
          </p:cNvCxnSpPr>
          <p:nvPr/>
        </p:nvCxnSpPr>
        <p:spPr>
          <a:xfrm>
            <a:off x="6488745" y="5571806"/>
            <a:ext cx="3884615" cy="0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085FBDA-03A9-B46F-BD54-B6D3B3386626}"/>
              </a:ext>
            </a:extLst>
          </p:cNvPr>
          <p:cNvSpPr txBox="1"/>
          <p:nvPr/>
        </p:nvSpPr>
        <p:spPr>
          <a:xfrm>
            <a:off x="5743791" y="1410314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59BE64B-8941-E989-A92E-7ECB93A895D1}"/>
              </a:ext>
            </a:extLst>
          </p:cNvPr>
          <p:cNvSpPr txBox="1"/>
          <p:nvPr/>
        </p:nvSpPr>
        <p:spPr>
          <a:xfrm>
            <a:off x="5762938" y="2073078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1B964F-D23D-77F3-77C3-8E26888CFBA6}"/>
              </a:ext>
            </a:extLst>
          </p:cNvPr>
          <p:cNvSpPr txBox="1"/>
          <p:nvPr/>
        </p:nvSpPr>
        <p:spPr>
          <a:xfrm>
            <a:off x="5748983" y="2831068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817187-C6FA-DE9D-8485-E589134EEA32}"/>
              </a:ext>
            </a:extLst>
          </p:cNvPr>
          <p:cNvSpPr txBox="1"/>
          <p:nvPr/>
        </p:nvSpPr>
        <p:spPr>
          <a:xfrm>
            <a:off x="5737224" y="3655280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87BA113-C279-9889-017E-E81C5D90C528}"/>
              </a:ext>
            </a:extLst>
          </p:cNvPr>
          <p:cNvSpPr txBox="1"/>
          <p:nvPr/>
        </p:nvSpPr>
        <p:spPr>
          <a:xfrm>
            <a:off x="5754326" y="4608513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45AD08A-0BAC-75E8-A073-A0FD5EEC8B64}"/>
              </a:ext>
            </a:extLst>
          </p:cNvPr>
          <p:cNvSpPr txBox="1"/>
          <p:nvPr/>
        </p:nvSpPr>
        <p:spPr>
          <a:xfrm>
            <a:off x="5786869" y="5374342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A9F80A8-2CA6-2C21-FDAE-D672C0FECF86}"/>
              </a:ext>
            </a:extLst>
          </p:cNvPr>
          <p:cNvSpPr txBox="1"/>
          <p:nvPr/>
        </p:nvSpPr>
        <p:spPr>
          <a:xfrm>
            <a:off x="10925604" y="6111357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17ACEDF-0C3B-6246-BC93-75D013D4291D}"/>
              </a:ext>
            </a:extLst>
          </p:cNvPr>
          <p:cNvSpPr txBox="1"/>
          <p:nvPr/>
        </p:nvSpPr>
        <p:spPr>
          <a:xfrm>
            <a:off x="10188588" y="6073129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C78333-EFB3-3A4E-7770-6FD397C86D98}"/>
              </a:ext>
            </a:extLst>
          </p:cNvPr>
          <p:cNvSpPr txBox="1"/>
          <p:nvPr/>
        </p:nvSpPr>
        <p:spPr>
          <a:xfrm>
            <a:off x="9307536" y="6111357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1AE2233-FACC-93C7-D74B-CB0DC9E36395}"/>
              </a:ext>
            </a:extLst>
          </p:cNvPr>
          <p:cNvSpPr txBox="1"/>
          <p:nvPr/>
        </p:nvSpPr>
        <p:spPr>
          <a:xfrm>
            <a:off x="8558544" y="6111357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BE0D14C-5810-C5B4-271A-A1784963B7B7}"/>
              </a:ext>
            </a:extLst>
          </p:cNvPr>
          <p:cNvSpPr txBox="1"/>
          <p:nvPr/>
        </p:nvSpPr>
        <p:spPr>
          <a:xfrm>
            <a:off x="7786629" y="6134420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BA8971-72F5-ADDA-7963-5780F3F4AAF8}"/>
              </a:ext>
            </a:extLst>
          </p:cNvPr>
          <p:cNvSpPr txBox="1"/>
          <p:nvPr/>
        </p:nvSpPr>
        <p:spPr>
          <a:xfrm>
            <a:off x="6874192" y="6119335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01A1F1-72B2-ACB3-4931-AD5469434544}"/>
              </a:ext>
            </a:extLst>
          </p:cNvPr>
          <p:cNvSpPr txBox="1"/>
          <p:nvPr/>
        </p:nvSpPr>
        <p:spPr>
          <a:xfrm>
            <a:off x="1140046" y="1779646"/>
            <a:ext cx="3836985" cy="452431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Amasis MT Pro Medium" panose="020B0604020202020204" pitchFamily="18" charset="0"/>
              </a:rPr>
              <a:t>This Graph shows the trade off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Amasis MT Pro Medium" panose="020B0604020202020204" pitchFamily="18" charset="0"/>
              </a:rPr>
              <a:t>Assumes these are only two production possibilities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Amasis MT Pro Medium" panose="020B0604020202020204" pitchFamily="18" charset="0"/>
              </a:rPr>
              <a:t>Constant OC means the curve is a straight 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Amasis MT Pro Medium" panose="020B0604020202020204" pitchFamily="18" charset="0"/>
              </a:rPr>
              <a:t>This curve illustrates that for every 1 Robot produced there is a cost of 10 pizza not being produced.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03E0767-07C2-4871-89E1-249C9ABF6D42}"/>
              </a:ext>
            </a:extLst>
          </p:cNvPr>
          <p:cNvCxnSpPr>
            <a:cxnSpLocks/>
          </p:cNvCxnSpPr>
          <p:nvPr/>
        </p:nvCxnSpPr>
        <p:spPr>
          <a:xfrm>
            <a:off x="7027861" y="2249486"/>
            <a:ext cx="0" cy="3869849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16299E1-1E98-FEA8-8058-DB323994E54C}"/>
              </a:ext>
            </a:extLst>
          </p:cNvPr>
          <p:cNvCxnSpPr>
            <a:cxnSpLocks/>
          </p:cNvCxnSpPr>
          <p:nvPr/>
        </p:nvCxnSpPr>
        <p:spPr>
          <a:xfrm>
            <a:off x="7952421" y="3082606"/>
            <a:ext cx="0" cy="3028751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4D2FC50-E024-B3E5-53FC-6FA869EC379C}"/>
              </a:ext>
            </a:extLst>
          </p:cNvPr>
          <p:cNvCxnSpPr>
            <a:cxnSpLocks/>
          </p:cNvCxnSpPr>
          <p:nvPr/>
        </p:nvCxnSpPr>
        <p:spPr>
          <a:xfrm>
            <a:off x="8734741" y="3846252"/>
            <a:ext cx="0" cy="2265105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1452C7B-169B-9912-9967-9590B2746E6F}"/>
              </a:ext>
            </a:extLst>
          </p:cNvPr>
          <p:cNvCxnSpPr>
            <a:cxnSpLocks/>
          </p:cNvCxnSpPr>
          <p:nvPr/>
        </p:nvCxnSpPr>
        <p:spPr>
          <a:xfrm>
            <a:off x="9530080" y="4793179"/>
            <a:ext cx="23931" cy="1318177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6ED62AE-D865-6D1B-6304-55F63DF0C585}"/>
              </a:ext>
            </a:extLst>
          </p:cNvPr>
          <p:cNvCxnSpPr>
            <a:cxnSpLocks/>
          </p:cNvCxnSpPr>
          <p:nvPr/>
        </p:nvCxnSpPr>
        <p:spPr>
          <a:xfrm>
            <a:off x="10402596" y="5559008"/>
            <a:ext cx="0" cy="514121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304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E72F48-512B-5216-82CC-9EA11EC66D3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CEB47B-C497-A2AC-B1F1-91D6ECEBE4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763" y="461746"/>
            <a:ext cx="5934508" cy="59345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DF0A715-8FE9-DA91-CD85-2918B8AEBD26}"/>
              </a:ext>
            </a:extLst>
          </p:cNvPr>
          <p:cNvSpPr txBox="1"/>
          <p:nvPr/>
        </p:nvSpPr>
        <p:spPr>
          <a:xfrm>
            <a:off x="5503861" y="990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Pizza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63EC672-1341-EF5B-B4E7-ADFAAFCB25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14133" y="279636"/>
            <a:ext cx="4070667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PPC- Constant opportunity costs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3BB1FD-6184-4A73-BAC4-A688959F35C3}"/>
              </a:ext>
            </a:extLst>
          </p:cNvPr>
          <p:cNvSpPr txBox="1"/>
          <p:nvPr/>
        </p:nvSpPr>
        <p:spPr>
          <a:xfrm>
            <a:off x="11276446" y="611135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Robots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896502D-EE62-671E-D61A-2510C8D94FB6}"/>
              </a:ext>
            </a:extLst>
          </p:cNvPr>
          <p:cNvCxnSpPr/>
          <p:nvPr/>
        </p:nvCxnSpPr>
        <p:spPr>
          <a:xfrm>
            <a:off x="6410325" y="1552575"/>
            <a:ext cx="4637086" cy="4558783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BD4D7A-D2E1-CB28-3CB9-EC22EEC63A51}"/>
              </a:ext>
            </a:extLst>
          </p:cNvPr>
          <p:cNvCxnSpPr/>
          <p:nvPr/>
        </p:nvCxnSpPr>
        <p:spPr>
          <a:xfrm>
            <a:off x="6410325" y="2249486"/>
            <a:ext cx="665163" cy="0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466F592-9926-178E-DA7B-2D5CF1705499}"/>
              </a:ext>
            </a:extLst>
          </p:cNvPr>
          <p:cNvCxnSpPr>
            <a:cxnSpLocks/>
          </p:cNvCxnSpPr>
          <p:nvPr/>
        </p:nvCxnSpPr>
        <p:spPr>
          <a:xfrm>
            <a:off x="6410324" y="3082606"/>
            <a:ext cx="1433196" cy="0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63A740-8FE4-6631-421E-3074F21053BD}"/>
              </a:ext>
            </a:extLst>
          </p:cNvPr>
          <p:cNvCxnSpPr>
            <a:cxnSpLocks/>
          </p:cNvCxnSpPr>
          <p:nvPr/>
        </p:nvCxnSpPr>
        <p:spPr>
          <a:xfrm flipV="1">
            <a:off x="6488745" y="3831966"/>
            <a:ext cx="2035495" cy="14286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DD20FF-0CFF-1741-669A-303764BAF990}"/>
              </a:ext>
            </a:extLst>
          </p:cNvPr>
          <p:cNvCxnSpPr>
            <a:cxnSpLocks/>
          </p:cNvCxnSpPr>
          <p:nvPr/>
        </p:nvCxnSpPr>
        <p:spPr>
          <a:xfrm>
            <a:off x="6475412" y="4793179"/>
            <a:ext cx="3054668" cy="0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5C0399B-9206-246B-91B4-D246D954AD25}"/>
              </a:ext>
            </a:extLst>
          </p:cNvPr>
          <p:cNvCxnSpPr>
            <a:cxnSpLocks/>
          </p:cNvCxnSpPr>
          <p:nvPr/>
        </p:nvCxnSpPr>
        <p:spPr>
          <a:xfrm>
            <a:off x="6488745" y="5571806"/>
            <a:ext cx="3884615" cy="0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085FBDA-03A9-B46F-BD54-B6D3B3386626}"/>
              </a:ext>
            </a:extLst>
          </p:cNvPr>
          <p:cNvSpPr txBox="1"/>
          <p:nvPr/>
        </p:nvSpPr>
        <p:spPr>
          <a:xfrm>
            <a:off x="5743791" y="1410314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59BE64B-8941-E989-A92E-7ECB93A895D1}"/>
              </a:ext>
            </a:extLst>
          </p:cNvPr>
          <p:cNvSpPr txBox="1"/>
          <p:nvPr/>
        </p:nvSpPr>
        <p:spPr>
          <a:xfrm>
            <a:off x="5762938" y="2073078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1B964F-D23D-77F3-77C3-8E26888CFBA6}"/>
              </a:ext>
            </a:extLst>
          </p:cNvPr>
          <p:cNvSpPr txBox="1"/>
          <p:nvPr/>
        </p:nvSpPr>
        <p:spPr>
          <a:xfrm>
            <a:off x="5748983" y="2831068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817187-C6FA-DE9D-8485-E589134EEA32}"/>
              </a:ext>
            </a:extLst>
          </p:cNvPr>
          <p:cNvSpPr txBox="1"/>
          <p:nvPr/>
        </p:nvSpPr>
        <p:spPr>
          <a:xfrm>
            <a:off x="5737224" y="3655280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87BA113-C279-9889-017E-E81C5D90C528}"/>
              </a:ext>
            </a:extLst>
          </p:cNvPr>
          <p:cNvSpPr txBox="1"/>
          <p:nvPr/>
        </p:nvSpPr>
        <p:spPr>
          <a:xfrm>
            <a:off x="5754326" y="4608513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45AD08A-0BAC-75E8-A073-A0FD5EEC8B64}"/>
              </a:ext>
            </a:extLst>
          </p:cNvPr>
          <p:cNvSpPr txBox="1"/>
          <p:nvPr/>
        </p:nvSpPr>
        <p:spPr>
          <a:xfrm>
            <a:off x="5786869" y="5374342"/>
            <a:ext cx="440894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A9F80A8-2CA6-2C21-FDAE-D672C0FECF86}"/>
              </a:ext>
            </a:extLst>
          </p:cNvPr>
          <p:cNvSpPr txBox="1"/>
          <p:nvPr/>
        </p:nvSpPr>
        <p:spPr>
          <a:xfrm>
            <a:off x="10925604" y="6111357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17ACEDF-0C3B-6246-BC93-75D013D4291D}"/>
              </a:ext>
            </a:extLst>
          </p:cNvPr>
          <p:cNvSpPr txBox="1"/>
          <p:nvPr/>
        </p:nvSpPr>
        <p:spPr>
          <a:xfrm>
            <a:off x="10188588" y="6073129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C78333-EFB3-3A4E-7770-6FD397C86D98}"/>
              </a:ext>
            </a:extLst>
          </p:cNvPr>
          <p:cNvSpPr txBox="1"/>
          <p:nvPr/>
        </p:nvSpPr>
        <p:spPr>
          <a:xfrm>
            <a:off x="9307536" y="6111357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1AE2233-FACC-93C7-D74B-CB0DC9E36395}"/>
              </a:ext>
            </a:extLst>
          </p:cNvPr>
          <p:cNvSpPr txBox="1"/>
          <p:nvPr/>
        </p:nvSpPr>
        <p:spPr>
          <a:xfrm>
            <a:off x="8558544" y="6111357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BE0D14C-5810-C5B4-271A-A1784963B7B7}"/>
              </a:ext>
            </a:extLst>
          </p:cNvPr>
          <p:cNvSpPr txBox="1"/>
          <p:nvPr/>
        </p:nvSpPr>
        <p:spPr>
          <a:xfrm>
            <a:off x="7786629" y="6134420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BA8971-72F5-ADDA-7963-5780F3F4AAF8}"/>
              </a:ext>
            </a:extLst>
          </p:cNvPr>
          <p:cNvSpPr txBox="1"/>
          <p:nvPr/>
        </p:nvSpPr>
        <p:spPr>
          <a:xfrm>
            <a:off x="6874192" y="6119335"/>
            <a:ext cx="350842" cy="369332"/>
          </a:xfrm>
          <a:prstGeom prst="rect">
            <a:avLst/>
          </a:prstGeom>
          <a:solidFill>
            <a:schemeClr val="bg2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01A1F1-72B2-ACB3-4931-AD5469434544}"/>
              </a:ext>
            </a:extLst>
          </p:cNvPr>
          <p:cNvSpPr txBox="1"/>
          <p:nvPr/>
        </p:nvSpPr>
        <p:spPr>
          <a:xfrm>
            <a:off x="1140046" y="1779646"/>
            <a:ext cx="3836985" cy="304698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Amasis MT Pro Medium" panose="020B0604020202020204" pitchFamily="18" charset="0"/>
              </a:rPr>
              <a:t>This Graph shows the trade off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Amasis MT Pro Medium" panose="020B0604020202020204" pitchFamily="18" charset="0"/>
              </a:rPr>
              <a:t>Also note- this could be at ANY angle/ratio.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Amasis MT Pro Medium" panose="020B0604020202020204" pitchFamily="18" charset="0"/>
              </a:rPr>
              <a:t>This straight curve means that </a:t>
            </a:r>
            <a:r>
              <a:rPr lang="en-US" sz="2400" dirty="0">
                <a:solidFill>
                  <a:srgbClr val="FF0000"/>
                </a:solidFill>
                <a:latin typeface="Amasis MT Pro Medium" panose="020B0604020202020204" pitchFamily="18" charset="0"/>
              </a:rPr>
              <a:t>the inputs are perfectly substitutable 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03E0767-07C2-4871-89E1-249C9ABF6D42}"/>
              </a:ext>
            </a:extLst>
          </p:cNvPr>
          <p:cNvCxnSpPr>
            <a:cxnSpLocks/>
          </p:cNvCxnSpPr>
          <p:nvPr/>
        </p:nvCxnSpPr>
        <p:spPr>
          <a:xfrm>
            <a:off x="7027861" y="2249486"/>
            <a:ext cx="0" cy="3869849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16299E1-1E98-FEA8-8058-DB323994E54C}"/>
              </a:ext>
            </a:extLst>
          </p:cNvPr>
          <p:cNvCxnSpPr>
            <a:cxnSpLocks/>
          </p:cNvCxnSpPr>
          <p:nvPr/>
        </p:nvCxnSpPr>
        <p:spPr>
          <a:xfrm>
            <a:off x="7952421" y="3082606"/>
            <a:ext cx="0" cy="3028751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4D2FC50-E024-B3E5-53FC-6FA869EC379C}"/>
              </a:ext>
            </a:extLst>
          </p:cNvPr>
          <p:cNvCxnSpPr>
            <a:cxnSpLocks/>
          </p:cNvCxnSpPr>
          <p:nvPr/>
        </p:nvCxnSpPr>
        <p:spPr>
          <a:xfrm>
            <a:off x="8734741" y="3846252"/>
            <a:ext cx="0" cy="2265105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1452C7B-169B-9912-9967-9590B2746E6F}"/>
              </a:ext>
            </a:extLst>
          </p:cNvPr>
          <p:cNvCxnSpPr>
            <a:cxnSpLocks/>
          </p:cNvCxnSpPr>
          <p:nvPr/>
        </p:nvCxnSpPr>
        <p:spPr>
          <a:xfrm>
            <a:off x="9530080" y="4793179"/>
            <a:ext cx="23931" cy="1318177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6ED62AE-D865-6D1B-6304-55F63DF0C585}"/>
              </a:ext>
            </a:extLst>
          </p:cNvPr>
          <p:cNvCxnSpPr>
            <a:cxnSpLocks/>
          </p:cNvCxnSpPr>
          <p:nvPr/>
        </p:nvCxnSpPr>
        <p:spPr>
          <a:xfrm>
            <a:off x="10402596" y="5559008"/>
            <a:ext cx="0" cy="514121"/>
          </a:xfrm>
          <a:prstGeom prst="line">
            <a:avLst/>
          </a:prstGeom>
          <a:ln w="19050">
            <a:solidFill>
              <a:schemeClr val="bg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849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D8C84AD2-B33F-490D-BF2D-E70D251BC3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8D8E6E98-D5AE-4FF0-ABF6-B6B08F482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25016678-F061-4CDB-8D2E-9BB23CF298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F977FE0-43E5-40E1-9557-1769EF0FC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2A35B29-7FC2-43A0-8E9D-6EAC64CA8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62FA10A2-9F1A-44AC-A180-9DD1A6261C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B597CBA1-5AC7-4A6D-B3BD-2E2854081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305FD527-79EB-43FE-99C4-DC858F4C3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B61741F5-B72E-48B0-B7CB-6D0AE506A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FA97DCE-EF57-4F09-81AB-0A7B70D47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D0A69359-0B3B-4343-A332-D79E39F3AB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CF767C1C-3044-4287-A7DC-CDE99E2B2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8B382D5D-CDFB-4E6A-8B92-D00D417E76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EC735E7D-D06D-486A-992A-CFFC25AE53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AA04D837-E161-41B4-8C04-47A6F0EDC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9C49A735-A691-4798-8898-5EDD11061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815803F3-2E80-4C97-93F5-1B673055D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0D1FF530-1442-4BBB-9796-929E007F9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22703C0F-DD80-448B-9B1F-70DC09C5A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1C5DD3DD-6EDA-4B8C-949D-25E71220E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BA8D6293-79AB-4F6F-8CC6-EE7CFF8DD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C24CA45A-B954-45F4-9FF3-9384955E7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42827053-1DA4-44DF-B094-D87740A8C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>
              <a:extLst>
                <a:ext uri="{FF2B5EF4-FFF2-40B4-BE49-F238E27FC236}">
                  <a16:creationId xmlns:a16="http://schemas.microsoft.com/office/drawing/2014/main" id="{663213D9-7B3D-4961-A934-4CB4F4BF2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39D70833-8994-4B6D-882F-3675F1BF3E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EC5B48EA-2FC2-4C42-AD04-A9365B88D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46E9C570-9EF1-4384-B4EC-60F32BB52F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0A1D023F-5B77-4068-AE8C-796E2A7F02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E5717E79-B521-42F5-98DD-601CD5AB7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6E713F00-DAF1-4D51-A57F-E18AD7AFD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>
              <a:extLst>
                <a:ext uri="{FF2B5EF4-FFF2-40B4-BE49-F238E27FC236}">
                  <a16:creationId xmlns:a16="http://schemas.microsoft.com/office/drawing/2014/main" id="{101E3FEC-072F-4B39-B8AF-679B596F3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C6F43352-9BD3-400E-9CD5-FB0CCBF2F3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80C2FE71-F649-4FFF-9D36-357A3D643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ABC03F0B-090C-4EA1-8E48-EA17FB89FF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B29CDF6F-AD1E-4258-9F31-322B1E535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285EF5B6-B1D2-489E-9E47-D3EDD8C38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>
              <a:extLst>
                <a:ext uri="{FF2B5EF4-FFF2-40B4-BE49-F238E27FC236}">
                  <a16:creationId xmlns:a16="http://schemas.microsoft.com/office/drawing/2014/main" id="{D279579C-B885-4139-AD4F-E1DD124295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>
              <a:extLst>
                <a:ext uri="{FF2B5EF4-FFF2-40B4-BE49-F238E27FC236}">
                  <a16:creationId xmlns:a16="http://schemas.microsoft.com/office/drawing/2014/main" id="{A81A84EF-423E-475A-AC7B-8D55E337A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>
              <a:extLst>
                <a:ext uri="{FF2B5EF4-FFF2-40B4-BE49-F238E27FC236}">
                  <a16:creationId xmlns:a16="http://schemas.microsoft.com/office/drawing/2014/main" id="{028AA9C5-392B-49BF-B503-208CA3055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>
              <a:extLst>
                <a:ext uri="{FF2B5EF4-FFF2-40B4-BE49-F238E27FC236}">
                  <a16:creationId xmlns:a16="http://schemas.microsoft.com/office/drawing/2014/main" id="{5AEA8D02-8804-4060-B966-1B18FDFCAD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>
              <a:extLst>
                <a:ext uri="{FF2B5EF4-FFF2-40B4-BE49-F238E27FC236}">
                  <a16:creationId xmlns:a16="http://schemas.microsoft.com/office/drawing/2014/main" id="{862AF8B2-37F5-41AF-9BAA-174873AFD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>
              <a:extLst>
                <a:ext uri="{FF2B5EF4-FFF2-40B4-BE49-F238E27FC236}">
                  <a16:creationId xmlns:a16="http://schemas.microsoft.com/office/drawing/2014/main" id="{3BC248F9-40FB-4214-AF6F-A2FE15B4E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>
              <a:extLst>
                <a:ext uri="{FF2B5EF4-FFF2-40B4-BE49-F238E27FC236}">
                  <a16:creationId xmlns:a16="http://schemas.microsoft.com/office/drawing/2014/main" id="{F90832C5-84E1-4547-AB00-530C4DA348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>
              <a:extLst>
                <a:ext uri="{FF2B5EF4-FFF2-40B4-BE49-F238E27FC236}">
                  <a16:creationId xmlns:a16="http://schemas.microsoft.com/office/drawing/2014/main" id="{78B52A6F-2715-41A7-98CC-5D7B27DBBC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>
              <a:extLst>
                <a:ext uri="{FF2B5EF4-FFF2-40B4-BE49-F238E27FC236}">
                  <a16:creationId xmlns:a16="http://schemas.microsoft.com/office/drawing/2014/main" id="{B64CED29-8C8F-4C70-BD43-24E6E5C8A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>
              <a:extLst>
                <a:ext uri="{FF2B5EF4-FFF2-40B4-BE49-F238E27FC236}">
                  <a16:creationId xmlns:a16="http://schemas.microsoft.com/office/drawing/2014/main" id="{AE9C16B4-97F1-46B9-BB2C-4272C6D9C9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>
              <a:extLst>
                <a:ext uri="{FF2B5EF4-FFF2-40B4-BE49-F238E27FC236}">
                  <a16:creationId xmlns:a16="http://schemas.microsoft.com/office/drawing/2014/main" id="{2F026EEF-1171-4EA2-9128-34C19DCA5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>
              <a:extLst>
                <a:ext uri="{FF2B5EF4-FFF2-40B4-BE49-F238E27FC236}">
                  <a16:creationId xmlns:a16="http://schemas.microsoft.com/office/drawing/2014/main" id="{4183042E-C1E5-497D-9900-A46A026BEC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>
              <a:extLst>
                <a:ext uri="{FF2B5EF4-FFF2-40B4-BE49-F238E27FC236}">
                  <a16:creationId xmlns:a16="http://schemas.microsoft.com/office/drawing/2014/main" id="{F5AD619A-DBEC-4B85-A8A1-3B2D174BE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>
              <a:extLst>
                <a:ext uri="{FF2B5EF4-FFF2-40B4-BE49-F238E27FC236}">
                  <a16:creationId xmlns:a16="http://schemas.microsoft.com/office/drawing/2014/main" id="{5836FB6B-D1AE-4ABB-ACB2-6CAEF7722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>
              <a:extLst>
                <a:ext uri="{FF2B5EF4-FFF2-40B4-BE49-F238E27FC236}">
                  <a16:creationId xmlns:a16="http://schemas.microsoft.com/office/drawing/2014/main" id="{965312E0-6238-4837-9964-910E0C8A35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>
              <a:extLst>
                <a:ext uri="{FF2B5EF4-FFF2-40B4-BE49-F238E27FC236}">
                  <a16:creationId xmlns:a16="http://schemas.microsoft.com/office/drawing/2014/main" id="{73276C87-9A0F-4752-91CF-AB90B0EE8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>
              <a:extLst>
                <a:ext uri="{FF2B5EF4-FFF2-40B4-BE49-F238E27FC236}">
                  <a16:creationId xmlns:a16="http://schemas.microsoft.com/office/drawing/2014/main" id="{3E5938DD-18F9-4E7B-9985-C26BBA030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>
              <a:extLst>
                <a:ext uri="{FF2B5EF4-FFF2-40B4-BE49-F238E27FC236}">
                  <a16:creationId xmlns:a16="http://schemas.microsoft.com/office/drawing/2014/main" id="{A98B9DE5-1930-45D5-A9B6-AC2B1EAC8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>
              <a:extLst>
                <a:ext uri="{FF2B5EF4-FFF2-40B4-BE49-F238E27FC236}">
                  <a16:creationId xmlns:a16="http://schemas.microsoft.com/office/drawing/2014/main" id="{33E0629A-1DC1-4873-B670-CB357617A7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>
              <a:extLst>
                <a:ext uri="{FF2B5EF4-FFF2-40B4-BE49-F238E27FC236}">
                  <a16:creationId xmlns:a16="http://schemas.microsoft.com/office/drawing/2014/main" id="{FA2B200B-2E81-4BD5-A8B2-ED3ABD198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A7D8D4E-9C3F-A5CD-6EC3-F6A20EB7D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6425" y="1113282"/>
            <a:ext cx="3734941" cy="23966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PPC</a:t>
            </a:r>
          </a:p>
        </p:txBody>
      </p:sp>
      <p:sp>
        <p:nvSpPr>
          <p:cNvPr id="67" name="Round Diagonal Corner Rectangle 6">
            <a:extLst>
              <a:ext uri="{FF2B5EF4-FFF2-40B4-BE49-F238E27FC236}">
                <a16:creationId xmlns:a16="http://schemas.microsoft.com/office/drawing/2014/main" id="{BDE99016-F850-4AF3-BB21-B78608122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808057"/>
            <a:ext cx="5286376" cy="5234394"/>
          </a:xfrm>
          <a:prstGeom prst="round2DiagRect">
            <a:avLst>
              <a:gd name="adj1" fmla="val 6185"/>
              <a:gd name="adj2" fmla="val 0"/>
            </a:avLst>
          </a:prstGeom>
          <a:solidFill>
            <a:srgbClr val="FFFFFF"/>
          </a:solidFill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32F6305-3339-AA7B-F0D2-2780FDFC6782}"/>
              </a:ext>
            </a:extLst>
          </p:cNvPr>
          <p:cNvGrpSpPr/>
          <p:nvPr/>
        </p:nvGrpSpPr>
        <p:grpSpPr>
          <a:xfrm>
            <a:off x="6127793" y="-354604"/>
            <a:ext cx="5437155" cy="6347366"/>
            <a:chOff x="6127793" y="-354604"/>
            <a:chExt cx="5437155" cy="6347366"/>
          </a:xfrm>
        </p:grpSpPr>
        <p:pic>
          <p:nvPicPr>
            <p:cNvPr id="4" name="Picture 3" descr="A grid of white squares&#10;&#10;Description automatically generated">
              <a:extLst>
                <a:ext uri="{FF2B5EF4-FFF2-40B4-BE49-F238E27FC236}">
                  <a16:creationId xmlns:a16="http://schemas.microsoft.com/office/drawing/2014/main" id="{28B08403-ACEC-9A5B-C3B2-10E028DB38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50539" y="1136606"/>
              <a:ext cx="4577297" cy="4577297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4B8DCA1-8AF2-64A9-43EE-893D0F71E0DB}"/>
                </a:ext>
              </a:extLst>
            </p:cNvPr>
            <p:cNvSpPr txBox="1"/>
            <p:nvPr/>
          </p:nvSpPr>
          <p:spPr>
            <a:xfrm rot="16200000">
              <a:off x="5100108" y="673081"/>
              <a:ext cx="24247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latin typeface="Amasis MT Pro Black" panose="020B0604020202020204" pitchFamily="18" charset="0"/>
                </a:rPr>
                <a:t>Cars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6AF3FA5-5BC7-1A89-E88D-B76EB2D75560}"/>
                </a:ext>
              </a:extLst>
            </p:cNvPr>
            <p:cNvSpPr txBox="1"/>
            <p:nvPr/>
          </p:nvSpPr>
          <p:spPr>
            <a:xfrm>
              <a:off x="9140247" y="5623430"/>
              <a:ext cx="24247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latin typeface="Amasis MT Pro Black" panose="020B0604020202020204" pitchFamily="18" charset="0"/>
                </a:rPr>
                <a:t>Trucks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5777335-2552-81F5-2CD4-2ADA2052C261}"/>
                </a:ext>
              </a:extLst>
            </p:cNvPr>
            <p:cNvCxnSpPr>
              <a:cxnSpLocks/>
            </p:cNvCxnSpPr>
            <p:nvPr/>
          </p:nvCxnSpPr>
          <p:spPr>
            <a:xfrm>
              <a:off x="6567948" y="1644650"/>
              <a:ext cx="3769830" cy="3835400"/>
            </a:xfrm>
            <a:prstGeom prst="line">
              <a:avLst/>
            </a:prstGeom>
            <a:ln w="63500" cap="rnd"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22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D8C84AD2-B33F-490D-BF2D-E70D251BC3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8D8E6E98-D5AE-4FF0-ABF6-B6B08F482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25016678-F061-4CDB-8D2E-9BB23CF298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F977FE0-43E5-40E1-9557-1769EF0FC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2A35B29-7FC2-43A0-8E9D-6EAC64CA8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62FA10A2-9F1A-44AC-A180-9DD1A6261C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B597CBA1-5AC7-4A6D-B3BD-2E2854081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305FD527-79EB-43FE-99C4-DC858F4C3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B61741F5-B72E-48B0-B7CB-6D0AE506A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FA97DCE-EF57-4F09-81AB-0A7B70D47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D0A69359-0B3B-4343-A332-D79E39F3AB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CF767C1C-3044-4287-A7DC-CDE99E2B2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8B382D5D-CDFB-4E6A-8B92-D00D417E76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EC735E7D-D06D-486A-992A-CFFC25AE53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AA04D837-E161-41B4-8C04-47A6F0EDC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9C49A735-A691-4798-8898-5EDD11061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815803F3-2E80-4C97-93F5-1B673055D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0D1FF530-1442-4BBB-9796-929E007F9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22703C0F-DD80-448B-9B1F-70DC09C5A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1C5DD3DD-6EDA-4B8C-949D-25E71220E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BA8D6293-79AB-4F6F-8CC6-EE7CFF8DD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C24CA45A-B954-45F4-9FF3-9384955E7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42827053-1DA4-44DF-B094-D87740A8C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>
              <a:extLst>
                <a:ext uri="{FF2B5EF4-FFF2-40B4-BE49-F238E27FC236}">
                  <a16:creationId xmlns:a16="http://schemas.microsoft.com/office/drawing/2014/main" id="{663213D9-7B3D-4961-A934-4CB4F4BF2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39D70833-8994-4B6D-882F-3675F1BF3E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EC5B48EA-2FC2-4C42-AD04-A9365B88D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46E9C570-9EF1-4384-B4EC-60F32BB52F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0A1D023F-5B77-4068-AE8C-796E2A7F02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E5717E79-B521-42F5-98DD-601CD5AB7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6E713F00-DAF1-4D51-A57F-E18AD7AFD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>
              <a:extLst>
                <a:ext uri="{FF2B5EF4-FFF2-40B4-BE49-F238E27FC236}">
                  <a16:creationId xmlns:a16="http://schemas.microsoft.com/office/drawing/2014/main" id="{101E3FEC-072F-4B39-B8AF-679B596F3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C6F43352-9BD3-400E-9CD5-FB0CCBF2F3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80C2FE71-F649-4FFF-9D36-357A3D643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ABC03F0B-090C-4EA1-8E48-EA17FB89FF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B29CDF6F-AD1E-4258-9F31-322B1E535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285EF5B6-B1D2-489E-9E47-D3EDD8C38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>
              <a:extLst>
                <a:ext uri="{FF2B5EF4-FFF2-40B4-BE49-F238E27FC236}">
                  <a16:creationId xmlns:a16="http://schemas.microsoft.com/office/drawing/2014/main" id="{D279579C-B885-4139-AD4F-E1DD124295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>
              <a:extLst>
                <a:ext uri="{FF2B5EF4-FFF2-40B4-BE49-F238E27FC236}">
                  <a16:creationId xmlns:a16="http://schemas.microsoft.com/office/drawing/2014/main" id="{A81A84EF-423E-475A-AC7B-8D55E337A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>
              <a:extLst>
                <a:ext uri="{FF2B5EF4-FFF2-40B4-BE49-F238E27FC236}">
                  <a16:creationId xmlns:a16="http://schemas.microsoft.com/office/drawing/2014/main" id="{028AA9C5-392B-49BF-B503-208CA3055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>
              <a:extLst>
                <a:ext uri="{FF2B5EF4-FFF2-40B4-BE49-F238E27FC236}">
                  <a16:creationId xmlns:a16="http://schemas.microsoft.com/office/drawing/2014/main" id="{5AEA8D02-8804-4060-B966-1B18FDFCAD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>
              <a:extLst>
                <a:ext uri="{FF2B5EF4-FFF2-40B4-BE49-F238E27FC236}">
                  <a16:creationId xmlns:a16="http://schemas.microsoft.com/office/drawing/2014/main" id="{862AF8B2-37F5-41AF-9BAA-174873AFD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>
              <a:extLst>
                <a:ext uri="{FF2B5EF4-FFF2-40B4-BE49-F238E27FC236}">
                  <a16:creationId xmlns:a16="http://schemas.microsoft.com/office/drawing/2014/main" id="{3BC248F9-40FB-4214-AF6F-A2FE15B4E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>
              <a:extLst>
                <a:ext uri="{FF2B5EF4-FFF2-40B4-BE49-F238E27FC236}">
                  <a16:creationId xmlns:a16="http://schemas.microsoft.com/office/drawing/2014/main" id="{F90832C5-84E1-4547-AB00-530C4DA348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>
              <a:extLst>
                <a:ext uri="{FF2B5EF4-FFF2-40B4-BE49-F238E27FC236}">
                  <a16:creationId xmlns:a16="http://schemas.microsoft.com/office/drawing/2014/main" id="{78B52A6F-2715-41A7-98CC-5D7B27DBBC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>
              <a:extLst>
                <a:ext uri="{FF2B5EF4-FFF2-40B4-BE49-F238E27FC236}">
                  <a16:creationId xmlns:a16="http://schemas.microsoft.com/office/drawing/2014/main" id="{B64CED29-8C8F-4C70-BD43-24E6E5C8A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>
              <a:extLst>
                <a:ext uri="{FF2B5EF4-FFF2-40B4-BE49-F238E27FC236}">
                  <a16:creationId xmlns:a16="http://schemas.microsoft.com/office/drawing/2014/main" id="{AE9C16B4-97F1-46B9-BB2C-4272C6D9C9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>
              <a:extLst>
                <a:ext uri="{FF2B5EF4-FFF2-40B4-BE49-F238E27FC236}">
                  <a16:creationId xmlns:a16="http://schemas.microsoft.com/office/drawing/2014/main" id="{2F026EEF-1171-4EA2-9128-34C19DCA5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>
              <a:extLst>
                <a:ext uri="{FF2B5EF4-FFF2-40B4-BE49-F238E27FC236}">
                  <a16:creationId xmlns:a16="http://schemas.microsoft.com/office/drawing/2014/main" id="{4183042E-C1E5-497D-9900-A46A026BEC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>
              <a:extLst>
                <a:ext uri="{FF2B5EF4-FFF2-40B4-BE49-F238E27FC236}">
                  <a16:creationId xmlns:a16="http://schemas.microsoft.com/office/drawing/2014/main" id="{F5AD619A-DBEC-4B85-A8A1-3B2D174BE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>
              <a:extLst>
                <a:ext uri="{FF2B5EF4-FFF2-40B4-BE49-F238E27FC236}">
                  <a16:creationId xmlns:a16="http://schemas.microsoft.com/office/drawing/2014/main" id="{5836FB6B-D1AE-4ABB-ACB2-6CAEF7722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>
              <a:extLst>
                <a:ext uri="{FF2B5EF4-FFF2-40B4-BE49-F238E27FC236}">
                  <a16:creationId xmlns:a16="http://schemas.microsoft.com/office/drawing/2014/main" id="{965312E0-6238-4837-9964-910E0C8A35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>
              <a:extLst>
                <a:ext uri="{FF2B5EF4-FFF2-40B4-BE49-F238E27FC236}">
                  <a16:creationId xmlns:a16="http://schemas.microsoft.com/office/drawing/2014/main" id="{73276C87-9A0F-4752-91CF-AB90B0EE8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>
              <a:extLst>
                <a:ext uri="{FF2B5EF4-FFF2-40B4-BE49-F238E27FC236}">
                  <a16:creationId xmlns:a16="http://schemas.microsoft.com/office/drawing/2014/main" id="{3E5938DD-18F9-4E7B-9985-C26BBA030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>
              <a:extLst>
                <a:ext uri="{FF2B5EF4-FFF2-40B4-BE49-F238E27FC236}">
                  <a16:creationId xmlns:a16="http://schemas.microsoft.com/office/drawing/2014/main" id="{A98B9DE5-1930-45D5-A9B6-AC2B1EAC8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>
              <a:extLst>
                <a:ext uri="{FF2B5EF4-FFF2-40B4-BE49-F238E27FC236}">
                  <a16:creationId xmlns:a16="http://schemas.microsoft.com/office/drawing/2014/main" id="{33E0629A-1DC1-4873-B670-CB357617A7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>
              <a:extLst>
                <a:ext uri="{FF2B5EF4-FFF2-40B4-BE49-F238E27FC236}">
                  <a16:creationId xmlns:a16="http://schemas.microsoft.com/office/drawing/2014/main" id="{FA2B200B-2E81-4BD5-A8B2-ED3ABD198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A7D8D4E-9C3F-A5CD-6EC3-F6A20EB7D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6425" y="1113282"/>
            <a:ext cx="3734941" cy="23966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PPC</a:t>
            </a:r>
          </a:p>
        </p:txBody>
      </p:sp>
      <p:sp>
        <p:nvSpPr>
          <p:cNvPr id="67" name="Round Diagonal Corner Rectangle 6">
            <a:extLst>
              <a:ext uri="{FF2B5EF4-FFF2-40B4-BE49-F238E27FC236}">
                <a16:creationId xmlns:a16="http://schemas.microsoft.com/office/drawing/2014/main" id="{BDE99016-F850-4AF3-BB21-B78608122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808057"/>
            <a:ext cx="5286376" cy="5234394"/>
          </a:xfrm>
          <a:prstGeom prst="round2DiagRect">
            <a:avLst>
              <a:gd name="adj1" fmla="val 6185"/>
              <a:gd name="adj2" fmla="val 0"/>
            </a:avLst>
          </a:prstGeom>
          <a:solidFill>
            <a:srgbClr val="FFFFFF"/>
          </a:solidFill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32F6305-3339-AA7B-F0D2-2780FDFC6782}"/>
              </a:ext>
            </a:extLst>
          </p:cNvPr>
          <p:cNvGrpSpPr/>
          <p:nvPr/>
        </p:nvGrpSpPr>
        <p:grpSpPr>
          <a:xfrm>
            <a:off x="6127793" y="-354604"/>
            <a:ext cx="5437155" cy="6347366"/>
            <a:chOff x="6127793" y="-354604"/>
            <a:chExt cx="5437155" cy="6347366"/>
          </a:xfrm>
        </p:grpSpPr>
        <p:pic>
          <p:nvPicPr>
            <p:cNvPr id="4" name="Picture 3" descr="A grid of white squares&#10;&#10;Description automatically generated">
              <a:extLst>
                <a:ext uri="{FF2B5EF4-FFF2-40B4-BE49-F238E27FC236}">
                  <a16:creationId xmlns:a16="http://schemas.microsoft.com/office/drawing/2014/main" id="{28B08403-ACEC-9A5B-C3B2-10E028DB38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50539" y="1136606"/>
              <a:ext cx="4577297" cy="4577297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4B8DCA1-8AF2-64A9-43EE-893D0F71E0DB}"/>
                </a:ext>
              </a:extLst>
            </p:cNvPr>
            <p:cNvSpPr txBox="1"/>
            <p:nvPr/>
          </p:nvSpPr>
          <p:spPr>
            <a:xfrm rot="16200000">
              <a:off x="5100108" y="673081"/>
              <a:ext cx="24247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latin typeface="Amasis MT Pro Black" panose="020B0604020202020204" pitchFamily="18" charset="0"/>
                </a:rPr>
                <a:t>Pizza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6AF3FA5-5BC7-1A89-E88D-B76EB2D75560}"/>
                </a:ext>
              </a:extLst>
            </p:cNvPr>
            <p:cNvSpPr txBox="1"/>
            <p:nvPr/>
          </p:nvSpPr>
          <p:spPr>
            <a:xfrm>
              <a:off x="9140247" y="5623430"/>
              <a:ext cx="24247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latin typeface="Amasis MT Pro Black" panose="020B0604020202020204" pitchFamily="18" charset="0"/>
                </a:rPr>
                <a:t>Robots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5777335-2552-81F5-2CD4-2ADA2052C261}"/>
                </a:ext>
              </a:extLst>
            </p:cNvPr>
            <p:cNvCxnSpPr>
              <a:cxnSpLocks/>
            </p:cNvCxnSpPr>
            <p:nvPr/>
          </p:nvCxnSpPr>
          <p:spPr>
            <a:xfrm>
              <a:off x="6567948" y="1644650"/>
              <a:ext cx="3769830" cy="3835400"/>
            </a:xfrm>
            <a:prstGeom prst="line">
              <a:avLst/>
            </a:prstGeom>
            <a:ln w="63500" cap="rnd"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35067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D8C84AD2-B33F-490D-BF2D-E70D251BC3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8D8E6E98-D5AE-4FF0-ABF6-B6B08F482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25016678-F061-4CDB-8D2E-9BB23CF298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F977FE0-43E5-40E1-9557-1769EF0FC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2A35B29-7FC2-43A0-8E9D-6EAC64CA8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62FA10A2-9F1A-44AC-A180-9DD1A6261C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B597CBA1-5AC7-4A6D-B3BD-2E2854081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305FD527-79EB-43FE-99C4-DC858F4C3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B61741F5-B72E-48B0-B7CB-6D0AE506A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FA97DCE-EF57-4F09-81AB-0A7B70D47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D0A69359-0B3B-4343-A332-D79E39F3AB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CF767C1C-3044-4287-A7DC-CDE99E2B2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8B382D5D-CDFB-4E6A-8B92-D00D417E76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EC735E7D-D06D-486A-992A-CFFC25AE53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AA04D837-E161-41B4-8C04-47A6F0EDC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9C49A735-A691-4798-8898-5EDD11061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815803F3-2E80-4C97-93F5-1B673055D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0D1FF530-1442-4BBB-9796-929E007F9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22703C0F-DD80-448B-9B1F-70DC09C5A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1C5DD3DD-6EDA-4B8C-949D-25E71220E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BA8D6293-79AB-4F6F-8CC6-EE7CFF8DD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C24CA45A-B954-45F4-9FF3-9384955E7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42827053-1DA4-44DF-B094-D87740A8C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>
              <a:extLst>
                <a:ext uri="{FF2B5EF4-FFF2-40B4-BE49-F238E27FC236}">
                  <a16:creationId xmlns:a16="http://schemas.microsoft.com/office/drawing/2014/main" id="{663213D9-7B3D-4961-A934-4CB4F4BF2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39D70833-8994-4B6D-882F-3675F1BF3E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EC5B48EA-2FC2-4C42-AD04-A9365B88D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46E9C570-9EF1-4384-B4EC-60F32BB52F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0A1D023F-5B77-4068-AE8C-796E2A7F02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E5717E79-B521-42F5-98DD-601CD5AB7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6E713F00-DAF1-4D51-A57F-E18AD7AFD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>
              <a:extLst>
                <a:ext uri="{FF2B5EF4-FFF2-40B4-BE49-F238E27FC236}">
                  <a16:creationId xmlns:a16="http://schemas.microsoft.com/office/drawing/2014/main" id="{101E3FEC-072F-4B39-B8AF-679B596F3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C6F43352-9BD3-400E-9CD5-FB0CCBF2F3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80C2FE71-F649-4FFF-9D36-357A3D643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ABC03F0B-090C-4EA1-8E48-EA17FB89FF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B29CDF6F-AD1E-4258-9F31-322B1E535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285EF5B6-B1D2-489E-9E47-D3EDD8C38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>
              <a:extLst>
                <a:ext uri="{FF2B5EF4-FFF2-40B4-BE49-F238E27FC236}">
                  <a16:creationId xmlns:a16="http://schemas.microsoft.com/office/drawing/2014/main" id="{D279579C-B885-4139-AD4F-E1DD124295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>
              <a:extLst>
                <a:ext uri="{FF2B5EF4-FFF2-40B4-BE49-F238E27FC236}">
                  <a16:creationId xmlns:a16="http://schemas.microsoft.com/office/drawing/2014/main" id="{A81A84EF-423E-475A-AC7B-8D55E337A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>
              <a:extLst>
                <a:ext uri="{FF2B5EF4-FFF2-40B4-BE49-F238E27FC236}">
                  <a16:creationId xmlns:a16="http://schemas.microsoft.com/office/drawing/2014/main" id="{028AA9C5-392B-49BF-B503-208CA3055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>
              <a:extLst>
                <a:ext uri="{FF2B5EF4-FFF2-40B4-BE49-F238E27FC236}">
                  <a16:creationId xmlns:a16="http://schemas.microsoft.com/office/drawing/2014/main" id="{5AEA8D02-8804-4060-B966-1B18FDFCAD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>
              <a:extLst>
                <a:ext uri="{FF2B5EF4-FFF2-40B4-BE49-F238E27FC236}">
                  <a16:creationId xmlns:a16="http://schemas.microsoft.com/office/drawing/2014/main" id="{862AF8B2-37F5-41AF-9BAA-174873AFD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>
              <a:extLst>
                <a:ext uri="{FF2B5EF4-FFF2-40B4-BE49-F238E27FC236}">
                  <a16:creationId xmlns:a16="http://schemas.microsoft.com/office/drawing/2014/main" id="{3BC248F9-40FB-4214-AF6F-A2FE15B4E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>
              <a:extLst>
                <a:ext uri="{FF2B5EF4-FFF2-40B4-BE49-F238E27FC236}">
                  <a16:creationId xmlns:a16="http://schemas.microsoft.com/office/drawing/2014/main" id="{F90832C5-84E1-4547-AB00-530C4DA348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>
              <a:extLst>
                <a:ext uri="{FF2B5EF4-FFF2-40B4-BE49-F238E27FC236}">
                  <a16:creationId xmlns:a16="http://schemas.microsoft.com/office/drawing/2014/main" id="{78B52A6F-2715-41A7-98CC-5D7B27DBBC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>
              <a:extLst>
                <a:ext uri="{FF2B5EF4-FFF2-40B4-BE49-F238E27FC236}">
                  <a16:creationId xmlns:a16="http://schemas.microsoft.com/office/drawing/2014/main" id="{B64CED29-8C8F-4C70-BD43-24E6E5C8A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>
              <a:extLst>
                <a:ext uri="{FF2B5EF4-FFF2-40B4-BE49-F238E27FC236}">
                  <a16:creationId xmlns:a16="http://schemas.microsoft.com/office/drawing/2014/main" id="{AE9C16B4-97F1-46B9-BB2C-4272C6D9C9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>
              <a:extLst>
                <a:ext uri="{FF2B5EF4-FFF2-40B4-BE49-F238E27FC236}">
                  <a16:creationId xmlns:a16="http://schemas.microsoft.com/office/drawing/2014/main" id="{2F026EEF-1171-4EA2-9128-34C19DCA5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>
              <a:extLst>
                <a:ext uri="{FF2B5EF4-FFF2-40B4-BE49-F238E27FC236}">
                  <a16:creationId xmlns:a16="http://schemas.microsoft.com/office/drawing/2014/main" id="{4183042E-C1E5-497D-9900-A46A026BEC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>
              <a:extLst>
                <a:ext uri="{FF2B5EF4-FFF2-40B4-BE49-F238E27FC236}">
                  <a16:creationId xmlns:a16="http://schemas.microsoft.com/office/drawing/2014/main" id="{F5AD619A-DBEC-4B85-A8A1-3B2D174BE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>
              <a:extLst>
                <a:ext uri="{FF2B5EF4-FFF2-40B4-BE49-F238E27FC236}">
                  <a16:creationId xmlns:a16="http://schemas.microsoft.com/office/drawing/2014/main" id="{5836FB6B-D1AE-4ABB-ACB2-6CAEF7722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>
              <a:extLst>
                <a:ext uri="{FF2B5EF4-FFF2-40B4-BE49-F238E27FC236}">
                  <a16:creationId xmlns:a16="http://schemas.microsoft.com/office/drawing/2014/main" id="{965312E0-6238-4837-9964-910E0C8A35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>
              <a:extLst>
                <a:ext uri="{FF2B5EF4-FFF2-40B4-BE49-F238E27FC236}">
                  <a16:creationId xmlns:a16="http://schemas.microsoft.com/office/drawing/2014/main" id="{73276C87-9A0F-4752-91CF-AB90B0EE8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>
              <a:extLst>
                <a:ext uri="{FF2B5EF4-FFF2-40B4-BE49-F238E27FC236}">
                  <a16:creationId xmlns:a16="http://schemas.microsoft.com/office/drawing/2014/main" id="{3E5938DD-18F9-4E7B-9985-C26BBA030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>
              <a:extLst>
                <a:ext uri="{FF2B5EF4-FFF2-40B4-BE49-F238E27FC236}">
                  <a16:creationId xmlns:a16="http://schemas.microsoft.com/office/drawing/2014/main" id="{A98B9DE5-1930-45D5-A9B6-AC2B1EAC8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>
              <a:extLst>
                <a:ext uri="{FF2B5EF4-FFF2-40B4-BE49-F238E27FC236}">
                  <a16:creationId xmlns:a16="http://schemas.microsoft.com/office/drawing/2014/main" id="{33E0629A-1DC1-4873-B670-CB357617A7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>
              <a:extLst>
                <a:ext uri="{FF2B5EF4-FFF2-40B4-BE49-F238E27FC236}">
                  <a16:creationId xmlns:a16="http://schemas.microsoft.com/office/drawing/2014/main" id="{FA2B200B-2E81-4BD5-A8B2-ED3ABD198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A7D8D4E-9C3F-A5CD-6EC3-F6A20EB7D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6425" y="1113282"/>
            <a:ext cx="3734941" cy="23966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PPC</a:t>
            </a:r>
          </a:p>
        </p:txBody>
      </p:sp>
      <p:sp>
        <p:nvSpPr>
          <p:cNvPr id="67" name="Round Diagonal Corner Rectangle 6">
            <a:extLst>
              <a:ext uri="{FF2B5EF4-FFF2-40B4-BE49-F238E27FC236}">
                <a16:creationId xmlns:a16="http://schemas.microsoft.com/office/drawing/2014/main" id="{BDE99016-F850-4AF3-BB21-B78608122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808057"/>
            <a:ext cx="5286376" cy="5234394"/>
          </a:xfrm>
          <a:prstGeom prst="round2DiagRect">
            <a:avLst>
              <a:gd name="adj1" fmla="val 6185"/>
              <a:gd name="adj2" fmla="val 0"/>
            </a:avLst>
          </a:prstGeom>
          <a:solidFill>
            <a:srgbClr val="FFFFFF"/>
          </a:solidFill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32F6305-3339-AA7B-F0D2-2780FDFC6782}"/>
              </a:ext>
            </a:extLst>
          </p:cNvPr>
          <p:cNvGrpSpPr/>
          <p:nvPr/>
        </p:nvGrpSpPr>
        <p:grpSpPr>
          <a:xfrm>
            <a:off x="6136641" y="-394881"/>
            <a:ext cx="5437155" cy="6347366"/>
            <a:chOff x="6127793" y="-354604"/>
            <a:chExt cx="5437155" cy="6347366"/>
          </a:xfrm>
        </p:grpSpPr>
        <p:pic>
          <p:nvPicPr>
            <p:cNvPr id="4" name="Picture 3" descr="A grid of white squares&#10;&#10;Description automatically generated">
              <a:extLst>
                <a:ext uri="{FF2B5EF4-FFF2-40B4-BE49-F238E27FC236}">
                  <a16:creationId xmlns:a16="http://schemas.microsoft.com/office/drawing/2014/main" id="{28B08403-ACEC-9A5B-C3B2-10E028DB38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50539" y="1136606"/>
              <a:ext cx="4577297" cy="4577297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4B8DCA1-8AF2-64A9-43EE-893D0F71E0DB}"/>
                </a:ext>
              </a:extLst>
            </p:cNvPr>
            <p:cNvSpPr txBox="1"/>
            <p:nvPr/>
          </p:nvSpPr>
          <p:spPr>
            <a:xfrm rot="16200000">
              <a:off x="5100108" y="673081"/>
              <a:ext cx="24247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latin typeface="Amasis MT Pro Black" panose="020B0604020202020204" pitchFamily="18" charset="0"/>
                </a:rPr>
                <a:t>Good Y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6AF3FA5-5BC7-1A89-E88D-B76EB2D75560}"/>
                </a:ext>
              </a:extLst>
            </p:cNvPr>
            <p:cNvSpPr txBox="1"/>
            <p:nvPr/>
          </p:nvSpPr>
          <p:spPr>
            <a:xfrm>
              <a:off x="9140247" y="5623430"/>
              <a:ext cx="24247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latin typeface="Amasis MT Pro Black" panose="020B0604020202020204" pitchFamily="18" charset="0"/>
                </a:rPr>
                <a:t>Good X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5777335-2552-81F5-2CD4-2ADA2052C261}"/>
                </a:ext>
              </a:extLst>
            </p:cNvPr>
            <p:cNvCxnSpPr>
              <a:cxnSpLocks/>
            </p:cNvCxnSpPr>
            <p:nvPr/>
          </p:nvCxnSpPr>
          <p:spPr>
            <a:xfrm>
              <a:off x="6630076" y="2070098"/>
              <a:ext cx="3707702" cy="3409952"/>
            </a:xfrm>
            <a:prstGeom prst="line">
              <a:avLst/>
            </a:prstGeom>
            <a:ln w="63500" cap="rnd"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47859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D8C84AD2-B33F-490D-BF2D-E70D251BC3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8D8E6E98-D5AE-4FF0-ABF6-B6B08F482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25016678-F061-4CDB-8D2E-9BB23CF298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F977FE0-43E5-40E1-9557-1769EF0FC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2A35B29-7FC2-43A0-8E9D-6EAC64CA8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62FA10A2-9F1A-44AC-A180-9DD1A6261C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B597CBA1-5AC7-4A6D-B3BD-2E2854081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305FD527-79EB-43FE-99C4-DC858F4C3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B61741F5-B72E-48B0-B7CB-6D0AE506A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FA97DCE-EF57-4F09-81AB-0A7B70D47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D0A69359-0B3B-4343-A332-D79E39F3AB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CF767C1C-3044-4287-A7DC-CDE99E2B2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8B382D5D-CDFB-4E6A-8B92-D00D417E76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EC735E7D-D06D-486A-992A-CFFC25AE53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AA04D837-E161-41B4-8C04-47A6F0EDC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9C49A735-A691-4798-8898-5EDD11061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815803F3-2E80-4C97-93F5-1B673055D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0D1FF530-1442-4BBB-9796-929E007F9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22703C0F-DD80-448B-9B1F-70DC09C5A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1C5DD3DD-6EDA-4B8C-949D-25E71220E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BA8D6293-79AB-4F6F-8CC6-EE7CFF8DD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C24CA45A-B954-45F4-9FF3-9384955E7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42827053-1DA4-44DF-B094-D87740A8C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>
              <a:extLst>
                <a:ext uri="{FF2B5EF4-FFF2-40B4-BE49-F238E27FC236}">
                  <a16:creationId xmlns:a16="http://schemas.microsoft.com/office/drawing/2014/main" id="{663213D9-7B3D-4961-A934-4CB4F4BF2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39D70833-8994-4B6D-882F-3675F1BF3E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EC5B48EA-2FC2-4C42-AD04-A9365B88D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46E9C570-9EF1-4384-B4EC-60F32BB52F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0A1D023F-5B77-4068-AE8C-796E2A7F02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E5717E79-B521-42F5-98DD-601CD5AB7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6E713F00-DAF1-4D51-A57F-E18AD7AFD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>
              <a:extLst>
                <a:ext uri="{FF2B5EF4-FFF2-40B4-BE49-F238E27FC236}">
                  <a16:creationId xmlns:a16="http://schemas.microsoft.com/office/drawing/2014/main" id="{101E3FEC-072F-4B39-B8AF-679B596F3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C6F43352-9BD3-400E-9CD5-FB0CCBF2F3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80C2FE71-F649-4FFF-9D36-357A3D643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ABC03F0B-090C-4EA1-8E48-EA17FB89FF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B29CDF6F-AD1E-4258-9F31-322B1E535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285EF5B6-B1D2-489E-9E47-D3EDD8C38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>
              <a:extLst>
                <a:ext uri="{FF2B5EF4-FFF2-40B4-BE49-F238E27FC236}">
                  <a16:creationId xmlns:a16="http://schemas.microsoft.com/office/drawing/2014/main" id="{D279579C-B885-4139-AD4F-E1DD124295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>
              <a:extLst>
                <a:ext uri="{FF2B5EF4-FFF2-40B4-BE49-F238E27FC236}">
                  <a16:creationId xmlns:a16="http://schemas.microsoft.com/office/drawing/2014/main" id="{A81A84EF-423E-475A-AC7B-8D55E337A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>
              <a:extLst>
                <a:ext uri="{FF2B5EF4-FFF2-40B4-BE49-F238E27FC236}">
                  <a16:creationId xmlns:a16="http://schemas.microsoft.com/office/drawing/2014/main" id="{028AA9C5-392B-49BF-B503-208CA3055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>
              <a:extLst>
                <a:ext uri="{FF2B5EF4-FFF2-40B4-BE49-F238E27FC236}">
                  <a16:creationId xmlns:a16="http://schemas.microsoft.com/office/drawing/2014/main" id="{5AEA8D02-8804-4060-B966-1B18FDFCAD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>
              <a:extLst>
                <a:ext uri="{FF2B5EF4-FFF2-40B4-BE49-F238E27FC236}">
                  <a16:creationId xmlns:a16="http://schemas.microsoft.com/office/drawing/2014/main" id="{862AF8B2-37F5-41AF-9BAA-174873AFD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>
              <a:extLst>
                <a:ext uri="{FF2B5EF4-FFF2-40B4-BE49-F238E27FC236}">
                  <a16:creationId xmlns:a16="http://schemas.microsoft.com/office/drawing/2014/main" id="{3BC248F9-40FB-4214-AF6F-A2FE15B4E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>
              <a:extLst>
                <a:ext uri="{FF2B5EF4-FFF2-40B4-BE49-F238E27FC236}">
                  <a16:creationId xmlns:a16="http://schemas.microsoft.com/office/drawing/2014/main" id="{F90832C5-84E1-4547-AB00-530C4DA348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>
              <a:extLst>
                <a:ext uri="{FF2B5EF4-FFF2-40B4-BE49-F238E27FC236}">
                  <a16:creationId xmlns:a16="http://schemas.microsoft.com/office/drawing/2014/main" id="{78B52A6F-2715-41A7-98CC-5D7B27DBBC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>
              <a:extLst>
                <a:ext uri="{FF2B5EF4-FFF2-40B4-BE49-F238E27FC236}">
                  <a16:creationId xmlns:a16="http://schemas.microsoft.com/office/drawing/2014/main" id="{B64CED29-8C8F-4C70-BD43-24E6E5C8A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>
              <a:extLst>
                <a:ext uri="{FF2B5EF4-FFF2-40B4-BE49-F238E27FC236}">
                  <a16:creationId xmlns:a16="http://schemas.microsoft.com/office/drawing/2014/main" id="{AE9C16B4-97F1-46B9-BB2C-4272C6D9C9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>
              <a:extLst>
                <a:ext uri="{FF2B5EF4-FFF2-40B4-BE49-F238E27FC236}">
                  <a16:creationId xmlns:a16="http://schemas.microsoft.com/office/drawing/2014/main" id="{2F026EEF-1171-4EA2-9128-34C19DCA5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>
              <a:extLst>
                <a:ext uri="{FF2B5EF4-FFF2-40B4-BE49-F238E27FC236}">
                  <a16:creationId xmlns:a16="http://schemas.microsoft.com/office/drawing/2014/main" id="{4183042E-C1E5-497D-9900-A46A026BEC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>
              <a:extLst>
                <a:ext uri="{FF2B5EF4-FFF2-40B4-BE49-F238E27FC236}">
                  <a16:creationId xmlns:a16="http://schemas.microsoft.com/office/drawing/2014/main" id="{F5AD619A-DBEC-4B85-A8A1-3B2D174BE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>
              <a:extLst>
                <a:ext uri="{FF2B5EF4-FFF2-40B4-BE49-F238E27FC236}">
                  <a16:creationId xmlns:a16="http://schemas.microsoft.com/office/drawing/2014/main" id="{5836FB6B-D1AE-4ABB-ACB2-6CAEF7722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>
              <a:extLst>
                <a:ext uri="{FF2B5EF4-FFF2-40B4-BE49-F238E27FC236}">
                  <a16:creationId xmlns:a16="http://schemas.microsoft.com/office/drawing/2014/main" id="{965312E0-6238-4837-9964-910E0C8A35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>
              <a:extLst>
                <a:ext uri="{FF2B5EF4-FFF2-40B4-BE49-F238E27FC236}">
                  <a16:creationId xmlns:a16="http://schemas.microsoft.com/office/drawing/2014/main" id="{73276C87-9A0F-4752-91CF-AB90B0EE8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>
              <a:extLst>
                <a:ext uri="{FF2B5EF4-FFF2-40B4-BE49-F238E27FC236}">
                  <a16:creationId xmlns:a16="http://schemas.microsoft.com/office/drawing/2014/main" id="{3E5938DD-18F9-4E7B-9985-C26BBA030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>
              <a:extLst>
                <a:ext uri="{FF2B5EF4-FFF2-40B4-BE49-F238E27FC236}">
                  <a16:creationId xmlns:a16="http://schemas.microsoft.com/office/drawing/2014/main" id="{A98B9DE5-1930-45D5-A9B6-AC2B1EAC8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>
              <a:extLst>
                <a:ext uri="{FF2B5EF4-FFF2-40B4-BE49-F238E27FC236}">
                  <a16:creationId xmlns:a16="http://schemas.microsoft.com/office/drawing/2014/main" id="{33E0629A-1DC1-4873-B670-CB357617A7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>
              <a:extLst>
                <a:ext uri="{FF2B5EF4-FFF2-40B4-BE49-F238E27FC236}">
                  <a16:creationId xmlns:a16="http://schemas.microsoft.com/office/drawing/2014/main" id="{FA2B200B-2E81-4BD5-A8B2-ED3ABD198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A7D8D4E-9C3F-A5CD-6EC3-F6A20EB7D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6425" y="1113282"/>
            <a:ext cx="3734941" cy="23966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PPC</a:t>
            </a:r>
          </a:p>
        </p:txBody>
      </p:sp>
      <p:sp>
        <p:nvSpPr>
          <p:cNvPr id="67" name="Round Diagonal Corner Rectangle 6">
            <a:extLst>
              <a:ext uri="{FF2B5EF4-FFF2-40B4-BE49-F238E27FC236}">
                <a16:creationId xmlns:a16="http://schemas.microsoft.com/office/drawing/2014/main" id="{BDE99016-F850-4AF3-BB21-B78608122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808057"/>
            <a:ext cx="5286376" cy="5234394"/>
          </a:xfrm>
          <a:prstGeom prst="round2DiagRect">
            <a:avLst>
              <a:gd name="adj1" fmla="val 6185"/>
              <a:gd name="adj2" fmla="val 0"/>
            </a:avLst>
          </a:prstGeom>
          <a:solidFill>
            <a:srgbClr val="FFFFFF"/>
          </a:solidFill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32F6305-3339-AA7B-F0D2-2780FDFC6782}"/>
              </a:ext>
            </a:extLst>
          </p:cNvPr>
          <p:cNvGrpSpPr/>
          <p:nvPr/>
        </p:nvGrpSpPr>
        <p:grpSpPr>
          <a:xfrm>
            <a:off x="6127793" y="-354604"/>
            <a:ext cx="5437155" cy="6347366"/>
            <a:chOff x="6127793" y="-354604"/>
            <a:chExt cx="5437155" cy="6347366"/>
          </a:xfrm>
        </p:grpSpPr>
        <p:pic>
          <p:nvPicPr>
            <p:cNvPr id="4" name="Picture 3" descr="A grid of white squares&#10;&#10;Description automatically generated">
              <a:extLst>
                <a:ext uri="{FF2B5EF4-FFF2-40B4-BE49-F238E27FC236}">
                  <a16:creationId xmlns:a16="http://schemas.microsoft.com/office/drawing/2014/main" id="{28B08403-ACEC-9A5B-C3B2-10E028DB38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50539" y="1136606"/>
              <a:ext cx="4577297" cy="4577297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4B8DCA1-8AF2-64A9-43EE-893D0F71E0DB}"/>
                </a:ext>
              </a:extLst>
            </p:cNvPr>
            <p:cNvSpPr txBox="1"/>
            <p:nvPr/>
          </p:nvSpPr>
          <p:spPr>
            <a:xfrm rot="16200000">
              <a:off x="5100108" y="673081"/>
              <a:ext cx="24247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latin typeface="Amasis MT Pro Black" panose="020B0604020202020204" pitchFamily="18" charset="0"/>
                </a:rPr>
                <a:t>Good Y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6AF3FA5-5BC7-1A89-E88D-B76EB2D75560}"/>
                </a:ext>
              </a:extLst>
            </p:cNvPr>
            <p:cNvSpPr txBox="1"/>
            <p:nvPr/>
          </p:nvSpPr>
          <p:spPr>
            <a:xfrm>
              <a:off x="9140247" y="5623430"/>
              <a:ext cx="24247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latin typeface="Amasis MT Pro Black" panose="020B0604020202020204" pitchFamily="18" charset="0"/>
                </a:rPr>
                <a:t>Good X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5777335-2552-81F5-2CD4-2ADA2052C261}"/>
                </a:ext>
              </a:extLst>
            </p:cNvPr>
            <p:cNvCxnSpPr>
              <a:cxnSpLocks/>
            </p:cNvCxnSpPr>
            <p:nvPr/>
          </p:nvCxnSpPr>
          <p:spPr>
            <a:xfrm>
              <a:off x="6587613" y="1816101"/>
              <a:ext cx="1111045" cy="3621087"/>
            </a:xfrm>
            <a:prstGeom prst="line">
              <a:avLst/>
            </a:prstGeom>
            <a:ln w="63500" cap="rnd"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4756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D8C84AD2-B33F-490D-BF2D-E70D251BC3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8D8E6E98-D5AE-4FF0-ABF6-B6B08F482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25016678-F061-4CDB-8D2E-9BB23CF298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F977FE0-43E5-40E1-9557-1769EF0FC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2A35B29-7FC2-43A0-8E9D-6EAC64CA8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62FA10A2-9F1A-44AC-A180-9DD1A6261C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B597CBA1-5AC7-4A6D-B3BD-2E2854081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305FD527-79EB-43FE-99C4-DC858F4C3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B61741F5-B72E-48B0-B7CB-6D0AE506A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FA97DCE-EF57-4F09-81AB-0A7B70D47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D0A69359-0B3B-4343-A332-D79E39F3AB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CF767C1C-3044-4287-A7DC-CDE99E2B2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8B382D5D-CDFB-4E6A-8B92-D00D417E76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EC735E7D-D06D-486A-992A-CFFC25AE53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AA04D837-E161-41B4-8C04-47A6F0EDC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9C49A735-A691-4798-8898-5EDD11061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815803F3-2E80-4C97-93F5-1B673055D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0D1FF530-1442-4BBB-9796-929E007F9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22703C0F-DD80-448B-9B1F-70DC09C5A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1C5DD3DD-6EDA-4B8C-949D-25E71220E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BA8D6293-79AB-4F6F-8CC6-EE7CFF8DD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C24CA45A-B954-45F4-9FF3-9384955E7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42827053-1DA4-44DF-B094-D87740A8C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>
              <a:extLst>
                <a:ext uri="{FF2B5EF4-FFF2-40B4-BE49-F238E27FC236}">
                  <a16:creationId xmlns:a16="http://schemas.microsoft.com/office/drawing/2014/main" id="{663213D9-7B3D-4961-A934-4CB4F4BF2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39D70833-8994-4B6D-882F-3675F1BF3E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EC5B48EA-2FC2-4C42-AD04-A9365B88D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46E9C570-9EF1-4384-B4EC-60F32BB52F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0A1D023F-5B77-4068-AE8C-796E2A7F02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E5717E79-B521-42F5-98DD-601CD5AB7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6E713F00-DAF1-4D51-A57F-E18AD7AFD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>
              <a:extLst>
                <a:ext uri="{FF2B5EF4-FFF2-40B4-BE49-F238E27FC236}">
                  <a16:creationId xmlns:a16="http://schemas.microsoft.com/office/drawing/2014/main" id="{101E3FEC-072F-4B39-B8AF-679B596F3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C6F43352-9BD3-400E-9CD5-FB0CCBF2F3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80C2FE71-F649-4FFF-9D36-357A3D643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ABC03F0B-090C-4EA1-8E48-EA17FB89FF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B29CDF6F-AD1E-4258-9F31-322B1E535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285EF5B6-B1D2-489E-9E47-D3EDD8C38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>
              <a:extLst>
                <a:ext uri="{FF2B5EF4-FFF2-40B4-BE49-F238E27FC236}">
                  <a16:creationId xmlns:a16="http://schemas.microsoft.com/office/drawing/2014/main" id="{D279579C-B885-4139-AD4F-E1DD124295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>
              <a:extLst>
                <a:ext uri="{FF2B5EF4-FFF2-40B4-BE49-F238E27FC236}">
                  <a16:creationId xmlns:a16="http://schemas.microsoft.com/office/drawing/2014/main" id="{A81A84EF-423E-475A-AC7B-8D55E337AC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>
              <a:extLst>
                <a:ext uri="{FF2B5EF4-FFF2-40B4-BE49-F238E27FC236}">
                  <a16:creationId xmlns:a16="http://schemas.microsoft.com/office/drawing/2014/main" id="{028AA9C5-392B-49BF-B503-208CA3055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>
              <a:extLst>
                <a:ext uri="{FF2B5EF4-FFF2-40B4-BE49-F238E27FC236}">
                  <a16:creationId xmlns:a16="http://schemas.microsoft.com/office/drawing/2014/main" id="{5AEA8D02-8804-4060-B966-1B18FDFCAD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>
              <a:extLst>
                <a:ext uri="{FF2B5EF4-FFF2-40B4-BE49-F238E27FC236}">
                  <a16:creationId xmlns:a16="http://schemas.microsoft.com/office/drawing/2014/main" id="{862AF8B2-37F5-41AF-9BAA-174873AFD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>
              <a:extLst>
                <a:ext uri="{FF2B5EF4-FFF2-40B4-BE49-F238E27FC236}">
                  <a16:creationId xmlns:a16="http://schemas.microsoft.com/office/drawing/2014/main" id="{3BC248F9-40FB-4214-AF6F-A2FE15B4E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>
              <a:extLst>
                <a:ext uri="{FF2B5EF4-FFF2-40B4-BE49-F238E27FC236}">
                  <a16:creationId xmlns:a16="http://schemas.microsoft.com/office/drawing/2014/main" id="{F90832C5-84E1-4547-AB00-530C4DA348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>
              <a:extLst>
                <a:ext uri="{FF2B5EF4-FFF2-40B4-BE49-F238E27FC236}">
                  <a16:creationId xmlns:a16="http://schemas.microsoft.com/office/drawing/2014/main" id="{78B52A6F-2715-41A7-98CC-5D7B27DBBC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>
              <a:extLst>
                <a:ext uri="{FF2B5EF4-FFF2-40B4-BE49-F238E27FC236}">
                  <a16:creationId xmlns:a16="http://schemas.microsoft.com/office/drawing/2014/main" id="{B64CED29-8C8F-4C70-BD43-24E6E5C8A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>
              <a:extLst>
                <a:ext uri="{FF2B5EF4-FFF2-40B4-BE49-F238E27FC236}">
                  <a16:creationId xmlns:a16="http://schemas.microsoft.com/office/drawing/2014/main" id="{AE9C16B4-97F1-46B9-BB2C-4272C6D9C9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>
              <a:extLst>
                <a:ext uri="{FF2B5EF4-FFF2-40B4-BE49-F238E27FC236}">
                  <a16:creationId xmlns:a16="http://schemas.microsoft.com/office/drawing/2014/main" id="{2F026EEF-1171-4EA2-9128-34C19DCA5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>
              <a:extLst>
                <a:ext uri="{FF2B5EF4-FFF2-40B4-BE49-F238E27FC236}">
                  <a16:creationId xmlns:a16="http://schemas.microsoft.com/office/drawing/2014/main" id="{4183042E-C1E5-497D-9900-A46A026BEC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>
              <a:extLst>
                <a:ext uri="{FF2B5EF4-FFF2-40B4-BE49-F238E27FC236}">
                  <a16:creationId xmlns:a16="http://schemas.microsoft.com/office/drawing/2014/main" id="{F5AD619A-DBEC-4B85-A8A1-3B2D174BE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>
              <a:extLst>
                <a:ext uri="{FF2B5EF4-FFF2-40B4-BE49-F238E27FC236}">
                  <a16:creationId xmlns:a16="http://schemas.microsoft.com/office/drawing/2014/main" id="{5836FB6B-D1AE-4ABB-ACB2-6CAEF7722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>
              <a:extLst>
                <a:ext uri="{FF2B5EF4-FFF2-40B4-BE49-F238E27FC236}">
                  <a16:creationId xmlns:a16="http://schemas.microsoft.com/office/drawing/2014/main" id="{965312E0-6238-4837-9964-910E0C8A35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>
              <a:extLst>
                <a:ext uri="{FF2B5EF4-FFF2-40B4-BE49-F238E27FC236}">
                  <a16:creationId xmlns:a16="http://schemas.microsoft.com/office/drawing/2014/main" id="{73276C87-9A0F-4752-91CF-AB90B0EE8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>
              <a:extLst>
                <a:ext uri="{FF2B5EF4-FFF2-40B4-BE49-F238E27FC236}">
                  <a16:creationId xmlns:a16="http://schemas.microsoft.com/office/drawing/2014/main" id="{3E5938DD-18F9-4E7B-9985-C26BBA030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>
              <a:extLst>
                <a:ext uri="{FF2B5EF4-FFF2-40B4-BE49-F238E27FC236}">
                  <a16:creationId xmlns:a16="http://schemas.microsoft.com/office/drawing/2014/main" id="{A98B9DE5-1930-45D5-A9B6-AC2B1EAC8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>
              <a:extLst>
                <a:ext uri="{FF2B5EF4-FFF2-40B4-BE49-F238E27FC236}">
                  <a16:creationId xmlns:a16="http://schemas.microsoft.com/office/drawing/2014/main" id="{33E0629A-1DC1-4873-B670-CB357617A7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>
              <a:extLst>
                <a:ext uri="{FF2B5EF4-FFF2-40B4-BE49-F238E27FC236}">
                  <a16:creationId xmlns:a16="http://schemas.microsoft.com/office/drawing/2014/main" id="{FA2B200B-2E81-4BD5-A8B2-ED3ABD198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A7D8D4E-9C3F-A5CD-6EC3-F6A20EB7D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6425" y="1113282"/>
            <a:ext cx="3734941" cy="23966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PPC</a:t>
            </a:r>
          </a:p>
        </p:txBody>
      </p:sp>
      <p:sp>
        <p:nvSpPr>
          <p:cNvPr id="67" name="Round Diagonal Corner Rectangle 6">
            <a:extLst>
              <a:ext uri="{FF2B5EF4-FFF2-40B4-BE49-F238E27FC236}">
                <a16:creationId xmlns:a16="http://schemas.microsoft.com/office/drawing/2014/main" id="{BDE99016-F850-4AF3-BB21-B78608122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808057"/>
            <a:ext cx="5286376" cy="5234394"/>
          </a:xfrm>
          <a:prstGeom prst="round2DiagRect">
            <a:avLst>
              <a:gd name="adj1" fmla="val 6185"/>
              <a:gd name="adj2" fmla="val 0"/>
            </a:avLst>
          </a:prstGeom>
          <a:solidFill>
            <a:srgbClr val="FFFFFF"/>
          </a:solidFill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32F6305-3339-AA7B-F0D2-2780FDFC6782}"/>
              </a:ext>
            </a:extLst>
          </p:cNvPr>
          <p:cNvGrpSpPr/>
          <p:nvPr/>
        </p:nvGrpSpPr>
        <p:grpSpPr>
          <a:xfrm>
            <a:off x="6127793" y="-354604"/>
            <a:ext cx="5437155" cy="6347366"/>
            <a:chOff x="6127793" y="-354604"/>
            <a:chExt cx="5437155" cy="6347366"/>
          </a:xfrm>
        </p:grpSpPr>
        <p:pic>
          <p:nvPicPr>
            <p:cNvPr id="4" name="Picture 3" descr="A grid of white squares&#10;&#10;Description automatically generated">
              <a:extLst>
                <a:ext uri="{FF2B5EF4-FFF2-40B4-BE49-F238E27FC236}">
                  <a16:creationId xmlns:a16="http://schemas.microsoft.com/office/drawing/2014/main" id="{28B08403-ACEC-9A5B-C3B2-10E028DB38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50539" y="1136606"/>
              <a:ext cx="4577297" cy="4577297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4B8DCA1-8AF2-64A9-43EE-893D0F71E0DB}"/>
                </a:ext>
              </a:extLst>
            </p:cNvPr>
            <p:cNvSpPr txBox="1"/>
            <p:nvPr/>
          </p:nvSpPr>
          <p:spPr>
            <a:xfrm rot="16200000">
              <a:off x="5100108" y="673081"/>
              <a:ext cx="24247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latin typeface="Amasis MT Pro Black" panose="020B0604020202020204" pitchFamily="18" charset="0"/>
                </a:rPr>
                <a:t>Good Y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6AF3FA5-5BC7-1A89-E88D-B76EB2D75560}"/>
                </a:ext>
              </a:extLst>
            </p:cNvPr>
            <p:cNvSpPr txBox="1"/>
            <p:nvPr/>
          </p:nvSpPr>
          <p:spPr>
            <a:xfrm>
              <a:off x="9140247" y="5623430"/>
              <a:ext cx="24247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CC"/>
                  </a:solidFill>
                  <a:latin typeface="Amasis MT Pro Black" panose="020B0604020202020204" pitchFamily="18" charset="0"/>
                </a:rPr>
                <a:t>Good X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5777335-2552-81F5-2CD4-2ADA2052C261}"/>
                </a:ext>
              </a:extLst>
            </p:cNvPr>
            <p:cNvCxnSpPr>
              <a:cxnSpLocks/>
            </p:cNvCxnSpPr>
            <p:nvPr/>
          </p:nvCxnSpPr>
          <p:spPr>
            <a:xfrm>
              <a:off x="6594824" y="4643096"/>
              <a:ext cx="3720751" cy="836954"/>
            </a:xfrm>
            <a:prstGeom prst="line">
              <a:avLst/>
            </a:prstGeom>
            <a:ln w="63500" cap="rnd"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27231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ppt/theme/theme2.xml><?xml version="1.0" encoding="utf-8"?>
<a:theme xmlns:a="http://schemas.openxmlformats.org/drawingml/2006/main" name="1_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5389</TotalTime>
  <Words>526</Words>
  <Application>Microsoft Office PowerPoint</Application>
  <PresentationFormat>Widescreen</PresentationFormat>
  <Paragraphs>230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Amasis MT Pro Black</vt:lpstr>
      <vt:lpstr>Amasis MT Pro Medium</vt:lpstr>
      <vt:lpstr>Arial</vt:lpstr>
      <vt:lpstr>Tw Cen MT</vt:lpstr>
      <vt:lpstr>Circuit</vt:lpstr>
      <vt:lpstr>1_Circuit</vt:lpstr>
      <vt:lpstr>PPC</vt:lpstr>
      <vt:lpstr>PPC</vt:lpstr>
      <vt:lpstr>PPC- Constant opportunity costs</vt:lpstr>
      <vt:lpstr>PPC- Constant opportunity costs</vt:lpstr>
      <vt:lpstr>PPC</vt:lpstr>
      <vt:lpstr>PPC</vt:lpstr>
      <vt:lpstr>PPC</vt:lpstr>
      <vt:lpstr>PPC</vt:lpstr>
      <vt:lpstr>PPC</vt:lpstr>
      <vt:lpstr>PPC Increasing Opportunity Costs</vt:lpstr>
      <vt:lpstr>PPC Increasing Opportunity Costs</vt:lpstr>
      <vt:lpstr>PPC- Constant opportunity costs</vt:lpstr>
      <vt:lpstr>PPC- Constant opportunity costs</vt:lpstr>
      <vt:lpstr>PPC Increasing Opportunity Costs</vt:lpstr>
      <vt:lpstr>PPC- Constant opportunity costs</vt:lpstr>
      <vt:lpstr>PPC- Constant opportunity costs</vt:lpstr>
      <vt:lpstr>PPC Growth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PPC</dc:title>
  <dc:creator>Craig Burt</dc:creator>
  <cp:lastModifiedBy>Craig Burt</cp:lastModifiedBy>
  <cp:revision>1</cp:revision>
  <dcterms:created xsi:type="dcterms:W3CDTF">2023-06-29T21:46:51Z</dcterms:created>
  <dcterms:modified xsi:type="dcterms:W3CDTF">2023-07-11T16:49:38Z</dcterms:modified>
</cp:coreProperties>
</file>